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sldIdLst>
    <p:sldId id="316" r:id="rId5"/>
    <p:sldId id="371" r:id="rId6"/>
    <p:sldId id="299" r:id="rId7"/>
    <p:sldId id="473" r:id="rId8"/>
    <p:sldId id="474" r:id="rId9"/>
    <p:sldId id="468" r:id="rId10"/>
    <p:sldId id="475" r:id="rId11"/>
    <p:sldId id="476" r:id="rId12"/>
    <p:sldId id="477" r:id="rId13"/>
    <p:sldId id="478" r:id="rId14"/>
    <p:sldId id="481" r:id="rId15"/>
    <p:sldId id="376" r:id="rId16"/>
    <p:sldId id="482" r:id="rId17"/>
    <p:sldId id="441" r:id="rId18"/>
    <p:sldId id="472" r:id="rId19"/>
    <p:sldId id="317" r:id="rId20"/>
    <p:sldId id="360" r:id="rId21"/>
    <p:sldId id="256" r:id="rId22"/>
    <p:sldId id="346" r:id="rId23"/>
    <p:sldId id="308" r:id="rId24"/>
    <p:sldId id="309" r:id="rId25"/>
    <p:sldId id="310" r:id="rId26"/>
    <p:sldId id="359" r:id="rId27"/>
    <p:sldId id="355" r:id="rId28"/>
    <p:sldId id="312" r:id="rId29"/>
    <p:sldId id="356" r:id="rId30"/>
    <p:sldId id="479" r:id="rId31"/>
    <p:sldId id="313" r:id="rId32"/>
    <p:sldId id="314" r:id="rId33"/>
    <p:sldId id="315" r:id="rId34"/>
    <p:sldId id="366" r:id="rId35"/>
    <p:sldId id="369" r:id="rId36"/>
    <p:sldId id="37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7B08B9-7218-40FA-B0B6-33E7FFA185CE}" v="3" dt="2023-06-16T20:29:57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74"/>
    <p:restoredTop sz="97275" autoAdjust="0"/>
  </p:normalViewPr>
  <p:slideViewPr>
    <p:cSldViewPr snapToGrid="0" snapToObjects="1">
      <p:cViewPr varScale="1">
        <p:scale>
          <a:sx n="128" d="100"/>
          <a:sy n="128" d="100"/>
        </p:scale>
        <p:origin x="1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BDB9E-6954-0247-82A4-7792FEE3921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01813-79B0-2B41-AF3E-A3841137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89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DB8135-5BE2-3546-A824-136E3E9F2F77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2242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42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439C9D-2C36-EE4C-BDDF-AD416938F0EA}" type="slidenum">
              <a:rPr lang="en-US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C04E-96DD-A843-90D0-2D5B8CC7736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9DF-4057-0848-9F7C-CC45E511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6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C04E-96DD-A843-90D0-2D5B8CC7736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9DF-4057-0848-9F7C-CC45E511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2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C04E-96DD-A843-90D0-2D5B8CC7736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9DF-4057-0848-9F7C-CC45E511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44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0800000" flipV="1">
            <a:off x="0" y="6597353"/>
            <a:ext cx="9144000" cy="28604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943725" y="6657975"/>
            <a:ext cx="2276475" cy="184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Copyright © 2011 by Saunders, an imprint of Elsevier Inc.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499002" y="6627168"/>
            <a:ext cx="6609502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chemeClr val="tx1"/>
                </a:solidFill>
              </a:rPr>
              <a:t>Abbas, Lichtman, and Pillai. Cellular and Molecular Immunology,</a:t>
            </a:r>
            <a:r>
              <a:rPr lang="en-US" sz="900" b="1" baseline="0" dirty="0">
                <a:solidFill>
                  <a:schemeClr val="tx1"/>
                </a:solidFill>
              </a:rPr>
              <a:t> 7</a:t>
            </a:r>
            <a:r>
              <a:rPr lang="en-US" sz="900" b="1" baseline="30000" dirty="0">
                <a:solidFill>
                  <a:schemeClr val="tx1"/>
                </a:solidFill>
              </a:rPr>
              <a:t>th</a:t>
            </a:r>
            <a:r>
              <a:rPr lang="en-US" sz="900" b="1" baseline="0" dirty="0">
                <a:solidFill>
                  <a:schemeClr val="tx1"/>
                </a:solidFill>
              </a:rPr>
              <a:t> edition. </a:t>
            </a:r>
            <a:r>
              <a:rPr lang="en-US" sz="900" b="1" dirty="0">
                <a:solidFill>
                  <a:schemeClr val="tx1"/>
                </a:solidFill>
              </a:rPr>
              <a:t>Copyright © 2011 by Saunders, an imprint of Elsevier Inc.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8217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" b="17077"/>
          <a:stretch/>
        </p:blipFill>
        <p:spPr bwMode="auto">
          <a:xfrm>
            <a:off x="2" y="0"/>
            <a:ext cx="947238" cy="68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836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rot="10800000" flipV="1">
            <a:off x="0" y="6578600"/>
            <a:ext cx="9144000" cy="304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6943725" y="6657975"/>
            <a:ext cx="22764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600">
                <a:solidFill>
                  <a:schemeClr val="bg1"/>
                </a:solidFill>
              </a:rPr>
              <a:t>Copyright © 2011 by Saunders, an imprint of Elsevier Inc.</a:t>
            </a: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535238" y="6627813"/>
            <a:ext cx="66087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/>
              <a:t>Abbas, Lichtman, and Pillai. Cellular and Molecular Immunology, 7</a:t>
            </a:r>
            <a:r>
              <a:rPr lang="en-US" sz="900" baseline="30000"/>
              <a:t>th</a:t>
            </a:r>
            <a:r>
              <a:rPr lang="en-US" sz="900"/>
              <a:t> edition. Copyright © 2011 by Saunders, an imprint of Elsevier Inc.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262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5688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269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rot="10800000" flipV="1">
            <a:off x="0" y="6578600"/>
            <a:ext cx="9144000" cy="304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6943725" y="6657975"/>
            <a:ext cx="22764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600">
                <a:solidFill>
                  <a:schemeClr val="bg1"/>
                </a:solidFill>
              </a:rPr>
              <a:t>Copyright © 2011 by Saunders, an imprint of Elsevier Inc.</a:t>
            </a: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535238" y="6627813"/>
            <a:ext cx="66087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/>
              <a:t>Abbas, Lichtman, and Pillai. Cellular and Molecular Immunology, 7</a:t>
            </a:r>
            <a:r>
              <a:rPr lang="en-US" sz="900" baseline="30000"/>
              <a:t>th</a:t>
            </a:r>
            <a:r>
              <a:rPr lang="en-US" sz="900"/>
              <a:t> edition. Copyright © 2011 by Saunders, an imprint of Elsevier Inc.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262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5688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26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rot="10800000" flipV="1">
            <a:off x="0" y="6575729"/>
            <a:ext cx="9144000" cy="30767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6943725" y="6657975"/>
            <a:ext cx="2276475" cy="184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Copyright © 2011 by Saunders, an imprint of Elsevier Inc.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534498" y="6627168"/>
            <a:ext cx="6609502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chemeClr val="tx1"/>
                </a:solidFill>
              </a:rPr>
              <a:t>Abbas, Lichtman, and Pillai. Cellular and Molecular Immunology,</a:t>
            </a:r>
            <a:r>
              <a:rPr lang="en-US" sz="900" b="1" baseline="0" dirty="0">
                <a:solidFill>
                  <a:schemeClr val="tx1"/>
                </a:solidFill>
              </a:rPr>
              <a:t> 7</a:t>
            </a:r>
            <a:r>
              <a:rPr lang="en-US" sz="900" b="1" baseline="30000" dirty="0">
                <a:solidFill>
                  <a:schemeClr val="tx1"/>
                </a:solidFill>
              </a:rPr>
              <a:t>th</a:t>
            </a:r>
            <a:r>
              <a:rPr lang="en-US" sz="900" b="1" baseline="0" dirty="0">
                <a:solidFill>
                  <a:schemeClr val="tx1"/>
                </a:solidFill>
              </a:rPr>
              <a:t> edition. </a:t>
            </a:r>
            <a:r>
              <a:rPr lang="en-US" sz="900" b="1" dirty="0">
                <a:solidFill>
                  <a:schemeClr val="tx1"/>
                </a:solidFill>
              </a:rPr>
              <a:t>Copyright © 2011 by Saunders, an imprint of Elsevier Inc.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8217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6935" cy="6821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806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61B14-D003-5D4C-AFA6-837FCA04D0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9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C04E-96DD-A843-90D0-2D5B8CC7736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9DF-4057-0848-9F7C-CC45E511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24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C04E-96DD-A843-90D0-2D5B8CC7736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9DF-4057-0848-9F7C-CC45E511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4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C04E-96DD-A843-90D0-2D5B8CC7736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9DF-4057-0848-9F7C-CC45E511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4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C04E-96DD-A843-90D0-2D5B8CC7736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9DF-4057-0848-9F7C-CC45E511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6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C04E-96DD-A843-90D0-2D5B8CC7736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9DF-4057-0848-9F7C-CC45E511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9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C04E-96DD-A843-90D0-2D5B8CC7736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9DF-4057-0848-9F7C-CC45E511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3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C04E-96DD-A843-90D0-2D5B8CC7736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9DF-4057-0848-9F7C-CC45E511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02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C04E-96DD-A843-90D0-2D5B8CC7736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9DF-4057-0848-9F7C-CC45E511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0C04E-96DD-A843-90D0-2D5B8CC7736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479DF-4057-0848-9F7C-CC45E511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4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5425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The Immune System: An Overview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40" y="1898835"/>
            <a:ext cx="3720453" cy="311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5009322"/>
            <a:ext cx="7852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Shiv Pillai MD, PhD </a:t>
            </a:r>
          </a:p>
          <a:p>
            <a:pPr algn="ctr"/>
            <a:r>
              <a:rPr lang="en-US" sz="2800" b="1" dirty="0" err="1"/>
              <a:t>Ragon</a:t>
            </a:r>
            <a:r>
              <a:rPr lang="en-US" sz="2800" b="1" dirty="0"/>
              <a:t> Institute, Massachusetts General Hospital</a:t>
            </a:r>
          </a:p>
          <a:p>
            <a:pPr algn="ctr"/>
            <a:r>
              <a:rPr lang="en-US" sz="2800" b="1" dirty="0"/>
              <a:t>Harvard Medical School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D5D4B-1339-BF4F-9E4F-D12157E39DC2}"/>
              </a:ext>
            </a:extLst>
          </p:cNvPr>
          <p:cNvSpPr txBox="1"/>
          <p:nvPr/>
        </p:nvSpPr>
        <p:spPr>
          <a:xfrm>
            <a:off x="6142383" y="6530009"/>
            <a:ext cx="2315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Some slides made using </a:t>
            </a:r>
            <a:r>
              <a:rPr lang="en-US" sz="1200" dirty="0" err="1"/>
              <a:t>Biorender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8261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FD047009-22C1-CF6B-A821-2A23A0291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9C909F-17A7-D6B6-FC52-6E93DAA064BB}"/>
              </a:ext>
            </a:extLst>
          </p:cNvPr>
          <p:cNvSpPr txBox="1"/>
          <p:nvPr/>
        </p:nvSpPr>
        <p:spPr>
          <a:xfrm>
            <a:off x="1530626" y="0"/>
            <a:ext cx="637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Three step model for leukocyte migration</a:t>
            </a:r>
          </a:p>
        </p:txBody>
      </p:sp>
    </p:spTree>
    <p:extLst>
      <p:ext uri="{BB962C8B-B14F-4D97-AF65-F5344CB8AC3E}">
        <p14:creationId xmlns:p14="http://schemas.microsoft.com/office/powerpoint/2010/main" val="4113776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B9329BC-EBB1-AD46-87E7-D24229EE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35" y="1427046"/>
            <a:ext cx="6830197" cy="4003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6564BC-113E-4947-ADB1-BDA0D1F932A7}"/>
              </a:ext>
            </a:extLst>
          </p:cNvPr>
          <p:cNvSpPr txBox="1"/>
          <p:nvPr/>
        </p:nvSpPr>
        <p:spPr>
          <a:xfrm>
            <a:off x="3379510" y="988464"/>
            <a:ext cx="3294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3-Step Model</a:t>
            </a:r>
          </a:p>
        </p:txBody>
      </p:sp>
    </p:spTree>
    <p:extLst>
      <p:ext uri="{BB962C8B-B14F-4D97-AF65-F5344CB8AC3E}">
        <p14:creationId xmlns:p14="http://schemas.microsoft.com/office/powerpoint/2010/main" val="1227450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Box 3"/>
          <p:cNvSpPr txBox="1">
            <a:spLocks noChangeArrowheads="1"/>
          </p:cNvSpPr>
          <p:nvPr/>
        </p:nvSpPr>
        <p:spPr bwMode="auto">
          <a:xfrm>
            <a:off x="1331913" y="11113"/>
            <a:ext cx="7546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600" b="1"/>
              <a:t>Integrin Activation by Chemokines</a:t>
            </a:r>
          </a:p>
        </p:txBody>
      </p:sp>
      <p:pic>
        <p:nvPicPr>
          <p:cNvPr id="98306" name="Picture 2" descr="C:\Users\Andrew\Documents\Book\CMI 7th\Slide Set Project\CMI Slides Ch 3\3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5677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789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ox&#10;&#10;Description automatically generated">
            <a:extLst>
              <a:ext uri="{FF2B5EF4-FFF2-40B4-BE49-F238E27FC236}">
                <a16:creationId xmlns:a16="http://schemas.microsoft.com/office/drawing/2014/main" id="{21CD0B59-BAAF-2C4E-B300-CBE4B42EA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48" y="857250"/>
            <a:ext cx="767309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A74CFF-0FDD-4F46-9A7C-4238DAAFA2B3}"/>
              </a:ext>
            </a:extLst>
          </p:cNvPr>
          <p:cNvSpPr txBox="1"/>
          <p:nvPr/>
        </p:nvSpPr>
        <p:spPr>
          <a:xfrm>
            <a:off x="6112566" y="5793001"/>
            <a:ext cx="32128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From Abbas, Lichtman and Pillai, CMI Elsevier.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6DFFE2-2155-F347-8670-77A85BC73A9D}"/>
              </a:ext>
            </a:extLst>
          </p:cNvPr>
          <p:cNvSpPr txBox="1"/>
          <p:nvPr/>
        </p:nvSpPr>
        <p:spPr>
          <a:xfrm>
            <a:off x="2507147" y="19878"/>
            <a:ext cx="455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An overview of Inflammation</a:t>
            </a:r>
          </a:p>
        </p:txBody>
      </p:sp>
    </p:spTree>
    <p:extLst>
      <p:ext uri="{BB962C8B-B14F-4D97-AF65-F5344CB8AC3E}">
        <p14:creationId xmlns:p14="http://schemas.microsoft.com/office/powerpoint/2010/main" val="2776273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42E7C-FD75-8C4D-B2FF-3A8B1A059769}"/>
              </a:ext>
            </a:extLst>
          </p:cNvPr>
          <p:cNvSpPr txBox="1"/>
          <p:nvPr/>
        </p:nvSpPr>
        <p:spPr>
          <a:xfrm>
            <a:off x="755374" y="506896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Pus and Glory…..</a:t>
            </a:r>
          </a:p>
        </p:txBody>
      </p:sp>
    </p:spTree>
    <p:extLst>
      <p:ext uri="{BB962C8B-B14F-4D97-AF65-F5344CB8AC3E}">
        <p14:creationId xmlns:p14="http://schemas.microsoft.com/office/powerpoint/2010/main" val="4047095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061CB-50A1-9A4C-B9AA-3EAF96B91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09" y="1078396"/>
            <a:ext cx="5811078" cy="50846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758D2-E38E-D645-A9B1-16DC8863DB6B}"/>
              </a:ext>
            </a:extLst>
          </p:cNvPr>
          <p:cNvSpPr txBox="1"/>
          <p:nvPr/>
        </p:nvSpPr>
        <p:spPr>
          <a:xfrm>
            <a:off x="2464905" y="129209"/>
            <a:ext cx="4512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HUMORAL AND CELL-MEDIATED IMMUNITY</a:t>
            </a:r>
          </a:p>
        </p:txBody>
      </p:sp>
    </p:spTree>
    <p:extLst>
      <p:ext uri="{BB962C8B-B14F-4D97-AF65-F5344CB8AC3E}">
        <p14:creationId xmlns:p14="http://schemas.microsoft.com/office/powerpoint/2010/main" val="2214642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9614" y="1148879"/>
            <a:ext cx="768005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central questions of Immunology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GOD</a:t>
            </a:r>
          </a:p>
          <a:p>
            <a:endParaRPr lang="en-US" sz="2800" dirty="0"/>
          </a:p>
          <a:p>
            <a:r>
              <a:rPr lang="en-US" sz="2800" dirty="0"/>
              <a:t>Self-Non-self Recognition</a:t>
            </a:r>
          </a:p>
        </p:txBody>
      </p:sp>
    </p:spTree>
    <p:extLst>
      <p:ext uri="{BB962C8B-B14F-4D97-AF65-F5344CB8AC3E}">
        <p14:creationId xmlns:p14="http://schemas.microsoft.com/office/powerpoint/2010/main" val="1154590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2"/>
          <p:cNvGrpSpPr>
            <a:grpSpLocks/>
          </p:cNvGrpSpPr>
          <p:nvPr/>
        </p:nvGrpSpPr>
        <p:grpSpPr bwMode="auto">
          <a:xfrm>
            <a:off x="5378450" y="2994025"/>
            <a:ext cx="195263" cy="538163"/>
            <a:chOff x="2541" y="2514"/>
            <a:chExt cx="92" cy="453"/>
          </a:xfrm>
        </p:grpSpPr>
        <p:sp>
          <p:nvSpPr>
            <p:cNvPr id="26849" name="Freeform 3"/>
            <p:cNvSpPr>
              <a:spLocks/>
            </p:cNvSpPr>
            <p:nvPr/>
          </p:nvSpPr>
          <p:spPr bwMode="auto">
            <a:xfrm>
              <a:off x="2541" y="2791"/>
              <a:ext cx="92" cy="176"/>
            </a:xfrm>
            <a:custGeom>
              <a:avLst/>
              <a:gdLst>
                <a:gd name="T0" fmla="*/ 41 w 92"/>
                <a:gd name="T1" fmla="*/ 176 h 176"/>
                <a:gd name="T2" fmla="*/ 0 w 92"/>
                <a:gd name="T3" fmla="*/ 0 h 176"/>
                <a:gd name="T4" fmla="*/ 41 w 92"/>
                <a:gd name="T5" fmla="*/ 0 h 176"/>
                <a:gd name="T6" fmla="*/ 92 w 92"/>
                <a:gd name="T7" fmla="*/ 0 h 176"/>
                <a:gd name="T8" fmla="*/ 41 w 92"/>
                <a:gd name="T9" fmla="*/ 176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76">
                  <a:moveTo>
                    <a:pt x="41" y="176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92" y="0"/>
                  </a:lnTo>
                  <a:lnTo>
                    <a:pt x="41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50" name="Line 4"/>
            <p:cNvSpPr>
              <a:spLocks noChangeShapeType="1"/>
            </p:cNvSpPr>
            <p:nvPr/>
          </p:nvSpPr>
          <p:spPr bwMode="auto">
            <a:xfrm>
              <a:off x="2561" y="2514"/>
              <a:ext cx="1" cy="260"/>
            </a:xfrm>
            <a:prstGeom prst="line">
              <a:avLst/>
            </a:prstGeom>
            <a:noFill/>
            <a:ln w="650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381" name="Group 5"/>
          <p:cNvGrpSpPr>
            <a:grpSpLocks/>
          </p:cNvGrpSpPr>
          <p:nvPr/>
        </p:nvGrpSpPr>
        <p:grpSpPr bwMode="auto">
          <a:xfrm>
            <a:off x="2235200" y="1771650"/>
            <a:ext cx="4565650" cy="1214438"/>
            <a:chOff x="1056" y="1488"/>
            <a:chExt cx="2157" cy="1020"/>
          </a:xfrm>
        </p:grpSpPr>
        <p:sp>
          <p:nvSpPr>
            <p:cNvPr id="26836" name="Oval 6"/>
            <p:cNvSpPr>
              <a:spLocks noChangeArrowheads="1"/>
            </p:cNvSpPr>
            <p:nvPr/>
          </p:nvSpPr>
          <p:spPr bwMode="auto">
            <a:xfrm>
              <a:off x="1955" y="2253"/>
              <a:ext cx="355" cy="252"/>
            </a:xfrm>
            <a:prstGeom prst="ellipse">
              <a:avLst/>
            </a:prstGeom>
            <a:solidFill>
              <a:schemeClr val="accent2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7" name="Oval 7"/>
            <p:cNvSpPr>
              <a:spLocks noChangeArrowheads="1"/>
            </p:cNvSpPr>
            <p:nvPr/>
          </p:nvSpPr>
          <p:spPr bwMode="auto">
            <a:xfrm>
              <a:off x="2832" y="2256"/>
              <a:ext cx="349" cy="252"/>
            </a:xfrm>
            <a:prstGeom prst="ellipse">
              <a:avLst/>
            </a:prstGeom>
            <a:solidFill>
              <a:srgbClr val="00CCFF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8" name="Oval 8"/>
            <p:cNvSpPr>
              <a:spLocks noChangeArrowheads="1"/>
            </p:cNvSpPr>
            <p:nvPr/>
          </p:nvSpPr>
          <p:spPr bwMode="auto">
            <a:xfrm>
              <a:off x="1056" y="2256"/>
              <a:ext cx="355" cy="252"/>
            </a:xfrm>
            <a:prstGeom prst="ellipse">
              <a:avLst/>
            </a:prstGeom>
            <a:solidFill>
              <a:srgbClr val="99CC00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9" name="Oval 9"/>
            <p:cNvSpPr>
              <a:spLocks noChangeArrowheads="1"/>
            </p:cNvSpPr>
            <p:nvPr/>
          </p:nvSpPr>
          <p:spPr bwMode="auto">
            <a:xfrm>
              <a:off x="1498" y="2253"/>
              <a:ext cx="355" cy="252"/>
            </a:xfrm>
            <a:prstGeom prst="ellipse">
              <a:avLst/>
            </a:prstGeom>
            <a:solidFill>
              <a:srgbClr val="FF9900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0" name="Freeform 10"/>
            <p:cNvSpPr>
              <a:spLocks/>
            </p:cNvSpPr>
            <p:nvPr/>
          </p:nvSpPr>
          <p:spPr bwMode="auto">
            <a:xfrm>
              <a:off x="1152" y="2112"/>
              <a:ext cx="133" cy="167"/>
            </a:xfrm>
            <a:custGeom>
              <a:avLst/>
              <a:gdLst>
                <a:gd name="T0" fmla="*/ 10 w 133"/>
                <a:gd name="T1" fmla="*/ 25 h 167"/>
                <a:gd name="T2" fmla="*/ 10 w 133"/>
                <a:gd name="T3" fmla="*/ 8 h 167"/>
                <a:gd name="T4" fmla="*/ 20 w 133"/>
                <a:gd name="T5" fmla="*/ 8 h 167"/>
                <a:gd name="T6" fmla="*/ 41 w 133"/>
                <a:gd name="T7" fmla="*/ 16 h 167"/>
                <a:gd name="T8" fmla="*/ 62 w 133"/>
                <a:gd name="T9" fmla="*/ 50 h 167"/>
                <a:gd name="T10" fmla="*/ 82 w 133"/>
                <a:gd name="T11" fmla="*/ 25 h 167"/>
                <a:gd name="T12" fmla="*/ 103 w 133"/>
                <a:gd name="T13" fmla="*/ 0 h 167"/>
                <a:gd name="T14" fmla="*/ 113 w 133"/>
                <a:gd name="T15" fmla="*/ 16 h 167"/>
                <a:gd name="T16" fmla="*/ 133 w 133"/>
                <a:gd name="T17" fmla="*/ 16 h 167"/>
                <a:gd name="T18" fmla="*/ 103 w 133"/>
                <a:gd name="T19" fmla="*/ 42 h 167"/>
                <a:gd name="T20" fmla="*/ 92 w 133"/>
                <a:gd name="T21" fmla="*/ 75 h 167"/>
                <a:gd name="T22" fmla="*/ 82 w 133"/>
                <a:gd name="T23" fmla="*/ 117 h 167"/>
                <a:gd name="T24" fmla="*/ 77 w 133"/>
                <a:gd name="T25" fmla="*/ 151 h 167"/>
                <a:gd name="T26" fmla="*/ 72 w 133"/>
                <a:gd name="T27" fmla="*/ 159 h 167"/>
                <a:gd name="T28" fmla="*/ 41 w 133"/>
                <a:gd name="T29" fmla="*/ 151 h 167"/>
                <a:gd name="T30" fmla="*/ 41 w 133"/>
                <a:gd name="T31" fmla="*/ 100 h 167"/>
                <a:gd name="T32" fmla="*/ 36 w 133"/>
                <a:gd name="T33" fmla="*/ 58 h 167"/>
                <a:gd name="T34" fmla="*/ 20 w 133"/>
                <a:gd name="T35" fmla="*/ 33 h 167"/>
                <a:gd name="T36" fmla="*/ 10 w 133"/>
                <a:gd name="T37" fmla="*/ 25 h 167"/>
                <a:gd name="T38" fmla="*/ 0 w 133"/>
                <a:gd name="T39" fmla="*/ 8 h 167"/>
                <a:gd name="T40" fmla="*/ 15 w 133"/>
                <a:gd name="T41" fmla="*/ 16 h 167"/>
                <a:gd name="T42" fmla="*/ 20 w 133"/>
                <a:gd name="T43" fmla="*/ 16 h 167"/>
                <a:gd name="T44" fmla="*/ 31 w 133"/>
                <a:gd name="T45" fmla="*/ 0 h 167"/>
                <a:gd name="T46" fmla="*/ 41 w 133"/>
                <a:gd name="T47" fmla="*/ 25 h 167"/>
                <a:gd name="T48" fmla="*/ 51 w 133"/>
                <a:gd name="T49" fmla="*/ 33 h 167"/>
                <a:gd name="T50" fmla="*/ 56 w 133"/>
                <a:gd name="T51" fmla="*/ 50 h 167"/>
                <a:gd name="T52" fmla="*/ 72 w 133"/>
                <a:gd name="T53" fmla="*/ 42 h 167"/>
                <a:gd name="T54" fmla="*/ 82 w 133"/>
                <a:gd name="T55" fmla="*/ 25 h 167"/>
                <a:gd name="T56" fmla="*/ 92 w 133"/>
                <a:gd name="T57" fmla="*/ 16 h 167"/>
                <a:gd name="T58" fmla="*/ 98 w 133"/>
                <a:gd name="T59" fmla="*/ 0 h 167"/>
                <a:gd name="T60" fmla="*/ 103 w 133"/>
                <a:gd name="T61" fmla="*/ 8 h 167"/>
                <a:gd name="T62" fmla="*/ 103 w 133"/>
                <a:gd name="T63" fmla="*/ 25 h 167"/>
                <a:gd name="T64" fmla="*/ 113 w 133"/>
                <a:gd name="T65" fmla="*/ 25 h 167"/>
                <a:gd name="T66" fmla="*/ 118 w 133"/>
                <a:gd name="T67" fmla="*/ 16 h 167"/>
                <a:gd name="T68" fmla="*/ 123 w 133"/>
                <a:gd name="T69" fmla="*/ 8 h 167"/>
                <a:gd name="T70" fmla="*/ 123 w 133"/>
                <a:gd name="T71" fmla="*/ 16 h 167"/>
                <a:gd name="T72" fmla="*/ 113 w 133"/>
                <a:gd name="T73" fmla="*/ 33 h 167"/>
                <a:gd name="T74" fmla="*/ 103 w 133"/>
                <a:gd name="T75" fmla="*/ 50 h 167"/>
                <a:gd name="T76" fmla="*/ 98 w 133"/>
                <a:gd name="T77" fmla="*/ 50 h 167"/>
                <a:gd name="T78" fmla="*/ 92 w 133"/>
                <a:gd name="T79" fmla="*/ 67 h 167"/>
                <a:gd name="T80" fmla="*/ 92 w 133"/>
                <a:gd name="T81" fmla="*/ 75 h 167"/>
                <a:gd name="T82" fmla="*/ 82 w 133"/>
                <a:gd name="T83" fmla="*/ 100 h 167"/>
                <a:gd name="T84" fmla="*/ 82 w 133"/>
                <a:gd name="T85" fmla="*/ 117 h 167"/>
                <a:gd name="T86" fmla="*/ 77 w 133"/>
                <a:gd name="T87" fmla="*/ 125 h 167"/>
                <a:gd name="T88" fmla="*/ 77 w 133"/>
                <a:gd name="T89" fmla="*/ 142 h 167"/>
                <a:gd name="T90" fmla="*/ 77 w 133"/>
                <a:gd name="T91" fmla="*/ 151 h 167"/>
                <a:gd name="T92" fmla="*/ 77 w 133"/>
                <a:gd name="T93" fmla="*/ 159 h 167"/>
                <a:gd name="T94" fmla="*/ 72 w 133"/>
                <a:gd name="T95" fmla="*/ 167 h 167"/>
                <a:gd name="T96" fmla="*/ 56 w 133"/>
                <a:gd name="T97" fmla="*/ 159 h 167"/>
                <a:gd name="T98" fmla="*/ 41 w 133"/>
                <a:gd name="T99" fmla="*/ 151 h 167"/>
                <a:gd name="T100" fmla="*/ 41 w 133"/>
                <a:gd name="T101" fmla="*/ 142 h 167"/>
                <a:gd name="T102" fmla="*/ 41 w 133"/>
                <a:gd name="T103" fmla="*/ 125 h 167"/>
                <a:gd name="T104" fmla="*/ 41 w 133"/>
                <a:gd name="T105" fmla="*/ 100 h 167"/>
                <a:gd name="T106" fmla="*/ 41 w 133"/>
                <a:gd name="T107" fmla="*/ 83 h 167"/>
                <a:gd name="T108" fmla="*/ 36 w 133"/>
                <a:gd name="T109" fmla="*/ 67 h 167"/>
                <a:gd name="T110" fmla="*/ 36 w 133"/>
                <a:gd name="T111" fmla="*/ 50 h 167"/>
                <a:gd name="T112" fmla="*/ 31 w 133"/>
                <a:gd name="T113" fmla="*/ 42 h 16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33" h="167">
                  <a:moveTo>
                    <a:pt x="20" y="33"/>
                  </a:moveTo>
                  <a:lnTo>
                    <a:pt x="15" y="25"/>
                  </a:lnTo>
                  <a:lnTo>
                    <a:pt x="10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20" y="16"/>
                  </a:lnTo>
                  <a:lnTo>
                    <a:pt x="20" y="8"/>
                  </a:lnTo>
                  <a:lnTo>
                    <a:pt x="31" y="0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56" y="42"/>
                  </a:lnTo>
                  <a:lnTo>
                    <a:pt x="62" y="50"/>
                  </a:lnTo>
                  <a:lnTo>
                    <a:pt x="77" y="33"/>
                  </a:lnTo>
                  <a:lnTo>
                    <a:pt x="82" y="25"/>
                  </a:lnTo>
                  <a:lnTo>
                    <a:pt x="92" y="8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103" y="16"/>
                  </a:lnTo>
                  <a:lnTo>
                    <a:pt x="103" y="25"/>
                  </a:lnTo>
                  <a:lnTo>
                    <a:pt x="113" y="16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33" y="16"/>
                  </a:lnTo>
                  <a:lnTo>
                    <a:pt x="123" y="25"/>
                  </a:lnTo>
                  <a:lnTo>
                    <a:pt x="118" y="25"/>
                  </a:lnTo>
                  <a:lnTo>
                    <a:pt x="103" y="42"/>
                  </a:lnTo>
                  <a:lnTo>
                    <a:pt x="98" y="50"/>
                  </a:lnTo>
                  <a:lnTo>
                    <a:pt x="92" y="58"/>
                  </a:lnTo>
                  <a:lnTo>
                    <a:pt x="92" y="75"/>
                  </a:lnTo>
                  <a:lnTo>
                    <a:pt x="82" y="92"/>
                  </a:lnTo>
                  <a:lnTo>
                    <a:pt x="82" y="109"/>
                  </a:lnTo>
                  <a:lnTo>
                    <a:pt x="82" y="117"/>
                  </a:lnTo>
                  <a:lnTo>
                    <a:pt x="77" y="125"/>
                  </a:lnTo>
                  <a:lnTo>
                    <a:pt x="77" y="142"/>
                  </a:lnTo>
                  <a:lnTo>
                    <a:pt x="77" y="151"/>
                  </a:lnTo>
                  <a:lnTo>
                    <a:pt x="77" y="159"/>
                  </a:lnTo>
                  <a:lnTo>
                    <a:pt x="77" y="167"/>
                  </a:lnTo>
                  <a:lnTo>
                    <a:pt x="72" y="159"/>
                  </a:lnTo>
                  <a:lnTo>
                    <a:pt x="41" y="159"/>
                  </a:lnTo>
                  <a:lnTo>
                    <a:pt x="41" y="151"/>
                  </a:lnTo>
                  <a:lnTo>
                    <a:pt x="41" y="134"/>
                  </a:lnTo>
                  <a:lnTo>
                    <a:pt x="51" y="125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75"/>
                  </a:lnTo>
                  <a:lnTo>
                    <a:pt x="36" y="58"/>
                  </a:lnTo>
                  <a:lnTo>
                    <a:pt x="36" y="50"/>
                  </a:lnTo>
                  <a:lnTo>
                    <a:pt x="31" y="42"/>
                  </a:lnTo>
                  <a:lnTo>
                    <a:pt x="20" y="33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16"/>
                  </a:lnTo>
                  <a:lnTo>
                    <a:pt x="20" y="16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36" y="8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51" y="33"/>
                  </a:lnTo>
                  <a:lnTo>
                    <a:pt x="56" y="42"/>
                  </a:lnTo>
                  <a:lnTo>
                    <a:pt x="56" y="50"/>
                  </a:lnTo>
                  <a:lnTo>
                    <a:pt x="62" y="50"/>
                  </a:lnTo>
                  <a:lnTo>
                    <a:pt x="72" y="42"/>
                  </a:lnTo>
                  <a:lnTo>
                    <a:pt x="77" y="33"/>
                  </a:lnTo>
                  <a:lnTo>
                    <a:pt x="82" y="25"/>
                  </a:lnTo>
                  <a:lnTo>
                    <a:pt x="92" y="16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3" y="25"/>
                  </a:lnTo>
                  <a:lnTo>
                    <a:pt x="113" y="25"/>
                  </a:lnTo>
                  <a:lnTo>
                    <a:pt x="118" y="16"/>
                  </a:lnTo>
                  <a:lnTo>
                    <a:pt x="123" y="8"/>
                  </a:lnTo>
                  <a:lnTo>
                    <a:pt x="133" y="16"/>
                  </a:lnTo>
                  <a:lnTo>
                    <a:pt x="123" y="16"/>
                  </a:lnTo>
                  <a:lnTo>
                    <a:pt x="123" y="25"/>
                  </a:lnTo>
                  <a:lnTo>
                    <a:pt x="118" y="25"/>
                  </a:lnTo>
                  <a:lnTo>
                    <a:pt x="113" y="33"/>
                  </a:lnTo>
                  <a:lnTo>
                    <a:pt x="103" y="42"/>
                  </a:lnTo>
                  <a:lnTo>
                    <a:pt x="103" y="50"/>
                  </a:lnTo>
                  <a:lnTo>
                    <a:pt x="98" y="50"/>
                  </a:lnTo>
                  <a:lnTo>
                    <a:pt x="92" y="58"/>
                  </a:lnTo>
                  <a:lnTo>
                    <a:pt x="92" y="67"/>
                  </a:lnTo>
                  <a:lnTo>
                    <a:pt x="92" y="75"/>
                  </a:lnTo>
                  <a:lnTo>
                    <a:pt x="82" y="75"/>
                  </a:lnTo>
                  <a:lnTo>
                    <a:pt x="82" y="83"/>
                  </a:lnTo>
                  <a:lnTo>
                    <a:pt x="82" y="100"/>
                  </a:lnTo>
                  <a:lnTo>
                    <a:pt x="82" y="117"/>
                  </a:lnTo>
                  <a:lnTo>
                    <a:pt x="82" y="125"/>
                  </a:lnTo>
                  <a:lnTo>
                    <a:pt x="77" y="125"/>
                  </a:lnTo>
                  <a:lnTo>
                    <a:pt x="77" y="134"/>
                  </a:lnTo>
                  <a:lnTo>
                    <a:pt x="77" y="142"/>
                  </a:lnTo>
                  <a:lnTo>
                    <a:pt x="77" y="151"/>
                  </a:lnTo>
                  <a:lnTo>
                    <a:pt x="77" y="159"/>
                  </a:lnTo>
                  <a:lnTo>
                    <a:pt x="77" y="167"/>
                  </a:lnTo>
                  <a:lnTo>
                    <a:pt x="72" y="167"/>
                  </a:lnTo>
                  <a:lnTo>
                    <a:pt x="62" y="159"/>
                  </a:lnTo>
                  <a:lnTo>
                    <a:pt x="56" y="159"/>
                  </a:lnTo>
                  <a:lnTo>
                    <a:pt x="41" y="159"/>
                  </a:lnTo>
                  <a:lnTo>
                    <a:pt x="41" y="151"/>
                  </a:lnTo>
                  <a:lnTo>
                    <a:pt x="41" y="142"/>
                  </a:lnTo>
                  <a:lnTo>
                    <a:pt x="41" y="134"/>
                  </a:lnTo>
                  <a:lnTo>
                    <a:pt x="41" y="125"/>
                  </a:lnTo>
                  <a:lnTo>
                    <a:pt x="5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83"/>
                  </a:lnTo>
                  <a:lnTo>
                    <a:pt x="41" y="75"/>
                  </a:lnTo>
                  <a:lnTo>
                    <a:pt x="36" y="67"/>
                  </a:lnTo>
                  <a:lnTo>
                    <a:pt x="36" y="58"/>
                  </a:lnTo>
                  <a:lnTo>
                    <a:pt x="36" y="50"/>
                  </a:lnTo>
                  <a:lnTo>
                    <a:pt x="31" y="50"/>
                  </a:lnTo>
                  <a:lnTo>
                    <a:pt x="31" y="42"/>
                  </a:lnTo>
                  <a:lnTo>
                    <a:pt x="20" y="33"/>
                  </a:lnTo>
                  <a:close/>
                </a:path>
              </a:pathLst>
            </a:custGeom>
            <a:solidFill>
              <a:srgbClr val="99CC00"/>
            </a:solidFill>
            <a:ln w="8001">
              <a:solidFill>
                <a:srgbClr val="99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1" name="Oval 11"/>
            <p:cNvSpPr>
              <a:spLocks noChangeArrowheads="1"/>
            </p:cNvSpPr>
            <p:nvPr/>
          </p:nvSpPr>
          <p:spPr bwMode="auto">
            <a:xfrm>
              <a:off x="2412" y="2253"/>
              <a:ext cx="355" cy="252"/>
            </a:xfrm>
            <a:prstGeom prst="ellipse">
              <a:avLst/>
            </a:prstGeom>
            <a:solidFill>
              <a:srgbClr val="993366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2" name="Freeform 12"/>
            <p:cNvSpPr>
              <a:spLocks/>
            </p:cNvSpPr>
            <p:nvPr/>
          </p:nvSpPr>
          <p:spPr bwMode="auto">
            <a:xfrm>
              <a:off x="2551" y="2128"/>
              <a:ext cx="123" cy="167"/>
            </a:xfrm>
            <a:custGeom>
              <a:avLst/>
              <a:gdLst>
                <a:gd name="T0" fmla="*/ 21 w 123"/>
                <a:gd name="T1" fmla="*/ 33 h 167"/>
                <a:gd name="T2" fmla="*/ 5 w 123"/>
                <a:gd name="T3" fmla="*/ 25 h 167"/>
                <a:gd name="T4" fmla="*/ 0 w 123"/>
                <a:gd name="T5" fmla="*/ 25 h 167"/>
                <a:gd name="T6" fmla="*/ 0 w 123"/>
                <a:gd name="T7" fmla="*/ 8 h 167"/>
                <a:gd name="T8" fmla="*/ 5 w 123"/>
                <a:gd name="T9" fmla="*/ 8 h 167"/>
                <a:gd name="T10" fmla="*/ 10 w 123"/>
                <a:gd name="T11" fmla="*/ 16 h 167"/>
                <a:gd name="T12" fmla="*/ 21 w 123"/>
                <a:gd name="T13" fmla="*/ 16 h 167"/>
                <a:gd name="T14" fmla="*/ 26 w 123"/>
                <a:gd name="T15" fmla="*/ 8 h 167"/>
                <a:gd name="T16" fmla="*/ 26 w 123"/>
                <a:gd name="T17" fmla="*/ 0 h 167"/>
                <a:gd name="T18" fmla="*/ 41 w 123"/>
                <a:gd name="T19" fmla="*/ 16 h 167"/>
                <a:gd name="T20" fmla="*/ 41 w 123"/>
                <a:gd name="T21" fmla="*/ 25 h 167"/>
                <a:gd name="T22" fmla="*/ 46 w 123"/>
                <a:gd name="T23" fmla="*/ 33 h 167"/>
                <a:gd name="T24" fmla="*/ 51 w 123"/>
                <a:gd name="T25" fmla="*/ 42 h 167"/>
                <a:gd name="T26" fmla="*/ 51 w 123"/>
                <a:gd name="T27" fmla="*/ 50 h 167"/>
                <a:gd name="T28" fmla="*/ 67 w 123"/>
                <a:gd name="T29" fmla="*/ 42 h 167"/>
                <a:gd name="T30" fmla="*/ 72 w 123"/>
                <a:gd name="T31" fmla="*/ 33 h 167"/>
                <a:gd name="T32" fmla="*/ 82 w 123"/>
                <a:gd name="T33" fmla="*/ 25 h 167"/>
                <a:gd name="T34" fmla="*/ 87 w 123"/>
                <a:gd name="T35" fmla="*/ 16 h 167"/>
                <a:gd name="T36" fmla="*/ 92 w 123"/>
                <a:gd name="T37" fmla="*/ 0 h 167"/>
                <a:gd name="T38" fmla="*/ 92 w 123"/>
                <a:gd name="T39" fmla="*/ 0 h 167"/>
                <a:gd name="T40" fmla="*/ 103 w 123"/>
                <a:gd name="T41" fmla="*/ 16 h 167"/>
                <a:gd name="T42" fmla="*/ 108 w 123"/>
                <a:gd name="T43" fmla="*/ 25 h 167"/>
                <a:gd name="T44" fmla="*/ 108 w 123"/>
                <a:gd name="T45" fmla="*/ 25 h 167"/>
                <a:gd name="T46" fmla="*/ 113 w 123"/>
                <a:gd name="T47" fmla="*/ 16 h 167"/>
                <a:gd name="T48" fmla="*/ 123 w 123"/>
                <a:gd name="T49" fmla="*/ 8 h 167"/>
                <a:gd name="T50" fmla="*/ 123 w 123"/>
                <a:gd name="T51" fmla="*/ 8 h 167"/>
                <a:gd name="T52" fmla="*/ 123 w 123"/>
                <a:gd name="T53" fmla="*/ 25 h 167"/>
                <a:gd name="T54" fmla="*/ 108 w 123"/>
                <a:gd name="T55" fmla="*/ 33 h 167"/>
                <a:gd name="T56" fmla="*/ 103 w 123"/>
                <a:gd name="T57" fmla="*/ 42 h 167"/>
                <a:gd name="T58" fmla="*/ 103 w 123"/>
                <a:gd name="T59" fmla="*/ 50 h 167"/>
                <a:gd name="T60" fmla="*/ 92 w 123"/>
                <a:gd name="T61" fmla="*/ 50 h 167"/>
                <a:gd name="T62" fmla="*/ 87 w 123"/>
                <a:gd name="T63" fmla="*/ 58 h 167"/>
                <a:gd name="T64" fmla="*/ 87 w 123"/>
                <a:gd name="T65" fmla="*/ 67 h 167"/>
                <a:gd name="T66" fmla="*/ 87 w 123"/>
                <a:gd name="T67" fmla="*/ 75 h 167"/>
                <a:gd name="T68" fmla="*/ 82 w 123"/>
                <a:gd name="T69" fmla="*/ 83 h 167"/>
                <a:gd name="T70" fmla="*/ 82 w 123"/>
                <a:gd name="T71" fmla="*/ 100 h 167"/>
                <a:gd name="T72" fmla="*/ 82 w 123"/>
                <a:gd name="T73" fmla="*/ 117 h 167"/>
                <a:gd name="T74" fmla="*/ 72 w 123"/>
                <a:gd name="T75" fmla="*/ 125 h 167"/>
                <a:gd name="T76" fmla="*/ 72 w 123"/>
                <a:gd name="T77" fmla="*/ 134 h 167"/>
                <a:gd name="T78" fmla="*/ 72 w 123"/>
                <a:gd name="T79" fmla="*/ 142 h 167"/>
                <a:gd name="T80" fmla="*/ 72 w 123"/>
                <a:gd name="T81" fmla="*/ 151 h 167"/>
                <a:gd name="T82" fmla="*/ 72 w 123"/>
                <a:gd name="T83" fmla="*/ 159 h 167"/>
                <a:gd name="T84" fmla="*/ 72 w 123"/>
                <a:gd name="T85" fmla="*/ 159 h 167"/>
                <a:gd name="T86" fmla="*/ 72 w 123"/>
                <a:gd name="T87" fmla="*/ 167 h 167"/>
                <a:gd name="T88" fmla="*/ 67 w 123"/>
                <a:gd name="T89" fmla="*/ 167 h 167"/>
                <a:gd name="T90" fmla="*/ 51 w 123"/>
                <a:gd name="T91" fmla="*/ 159 h 167"/>
                <a:gd name="T92" fmla="*/ 41 w 123"/>
                <a:gd name="T93" fmla="*/ 151 h 167"/>
                <a:gd name="T94" fmla="*/ 41 w 123"/>
                <a:gd name="T95" fmla="*/ 151 h 167"/>
                <a:gd name="T96" fmla="*/ 41 w 123"/>
                <a:gd name="T97" fmla="*/ 142 h 167"/>
                <a:gd name="T98" fmla="*/ 41 w 123"/>
                <a:gd name="T99" fmla="*/ 125 h 167"/>
                <a:gd name="T100" fmla="*/ 41 w 123"/>
                <a:gd name="T101" fmla="*/ 117 h 167"/>
                <a:gd name="T102" fmla="*/ 41 w 123"/>
                <a:gd name="T103" fmla="*/ 100 h 167"/>
                <a:gd name="T104" fmla="*/ 41 w 123"/>
                <a:gd name="T105" fmla="*/ 92 h 167"/>
                <a:gd name="T106" fmla="*/ 41 w 123"/>
                <a:gd name="T107" fmla="*/ 75 h 167"/>
                <a:gd name="T108" fmla="*/ 31 w 123"/>
                <a:gd name="T109" fmla="*/ 67 h 167"/>
                <a:gd name="T110" fmla="*/ 31 w 123"/>
                <a:gd name="T111" fmla="*/ 58 h 167"/>
                <a:gd name="T112" fmla="*/ 26 w 123"/>
                <a:gd name="T113" fmla="*/ 50 h 167"/>
                <a:gd name="T114" fmla="*/ 26 w 123"/>
                <a:gd name="T115" fmla="*/ 42 h 16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23" h="167">
                  <a:moveTo>
                    <a:pt x="21" y="33"/>
                  </a:moveTo>
                  <a:lnTo>
                    <a:pt x="21" y="33"/>
                  </a:lnTo>
                  <a:lnTo>
                    <a:pt x="10" y="25"/>
                  </a:lnTo>
                  <a:lnTo>
                    <a:pt x="5" y="25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8"/>
                  </a:lnTo>
                  <a:lnTo>
                    <a:pt x="10" y="16"/>
                  </a:lnTo>
                  <a:lnTo>
                    <a:pt x="21" y="16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1" y="8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46" y="33"/>
                  </a:lnTo>
                  <a:lnTo>
                    <a:pt x="51" y="42"/>
                  </a:lnTo>
                  <a:lnTo>
                    <a:pt x="51" y="50"/>
                  </a:lnTo>
                  <a:lnTo>
                    <a:pt x="62" y="50"/>
                  </a:lnTo>
                  <a:lnTo>
                    <a:pt x="67" y="42"/>
                  </a:lnTo>
                  <a:lnTo>
                    <a:pt x="72" y="33"/>
                  </a:lnTo>
                  <a:lnTo>
                    <a:pt x="82" y="25"/>
                  </a:lnTo>
                  <a:lnTo>
                    <a:pt x="87" y="16"/>
                  </a:lnTo>
                  <a:lnTo>
                    <a:pt x="92" y="0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3" y="25"/>
                  </a:lnTo>
                  <a:lnTo>
                    <a:pt x="108" y="25"/>
                  </a:lnTo>
                  <a:lnTo>
                    <a:pt x="113" y="16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23" y="25"/>
                  </a:lnTo>
                  <a:lnTo>
                    <a:pt x="113" y="25"/>
                  </a:lnTo>
                  <a:lnTo>
                    <a:pt x="108" y="33"/>
                  </a:lnTo>
                  <a:lnTo>
                    <a:pt x="103" y="42"/>
                  </a:lnTo>
                  <a:lnTo>
                    <a:pt x="103" y="50"/>
                  </a:lnTo>
                  <a:lnTo>
                    <a:pt x="92" y="50"/>
                  </a:lnTo>
                  <a:lnTo>
                    <a:pt x="87" y="58"/>
                  </a:lnTo>
                  <a:lnTo>
                    <a:pt x="87" y="67"/>
                  </a:lnTo>
                  <a:lnTo>
                    <a:pt x="87" y="75"/>
                  </a:lnTo>
                  <a:lnTo>
                    <a:pt x="82" y="75"/>
                  </a:lnTo>
                  <a:lnTo>
                    <a:pt x="82" y="83"/>
                  </a:lnTo>
                  <a:lnTo>
                    <a:pt x="82" y="100"/>
                  </a:lnTo>
                  <a:lnTo>
                    <a:pt x="82" y="117"/>
                  </a:lnTo>
                  <a:lnTo>
                    <a:pt x="72" y="125"/>
                  </a:lnTo>
                  <a:lnTo>
                    <a:pt x="72" y="134"/>
                  </a:lnTo>
                  <a:lnTo>
                    <a:pt x="72" y="142"/>
                  </a:lnTo>
                  <a:lnTo>
                    <a:pt x="72" y="151"/>
                  </a:lnTo>
                  <a:lnTo>
                    <a:pt x="72" y="159"/>
                  </a:lnTo>
                  <a:lnTo>
                    <a:pt x="72" y="167"/>
                  </a:lnTo>
                  <a:lnTo>
                    <a:pt x="67" y="167"/>
                  </a:lnTo>
                  <a:lnTo>
                    <a:pt x="62" y="159"/>
                  </a:lnTo>
                  <a:lnTo>
                    <a:pt x="51" y="159"/>
                  </a:lnTo>
                  <a:lnTo>
                    <a:pt x="41" y="159"/>
                  </a:lnTo>
                  <a:lnTo>
                    <a:pt x="41" y="151"/>
                  </a:lnTo>
                  <a:lnTo>
                    <a:pt x="41" y="142"/>
                  </a:lnTo>
                  <a:lnTo>
                    <a:pt x="41" y="134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83"/>
                  </a:lnTo>
                  <a:lnTo>
                    <a:pt x="41" y="75"/>
                  </a:lnTo>
                  <a:lnTo>
                    <a:pt x="31" y="67"/>
                  </a:lnTo>
                  <a:lnTo>
                    <a:pt x="31" y="58"/>
                  </a:lnTo>
                  <a:lnTo>
                    <a:pt x="31" y="50"/>
                  </a:lnTo>
                  <a:lnTo>
                    <a:pt x="26" y="50"/>
                  </a:lnTo>
                  <a:lnTo>
                    <a:pt x="26" y="42"/>
                  </a:lnTo>
                  <a:lnTo>
                    <a:pt x="21" y="33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43" name="Freeform 13"/>
            <p:cNvSpPr>
              <a:spLocks/>
            </p:cNvSpPr>
            <p:nvPr/>
          </p:nvSpPr>
          <p:spPr bwMode="auto">
            <a:xfrm>
              <a:off x="2551" y="2128"/>
              <a:ext cx="123" cy="167"/>
            </a:xfrm>
            <a:custGeom>
              <a:avLst/>
              <a:gdLst>
                <a:gd name="T0" fmla="*/ 0 w 123"/>
                <a:gd name="T1" fmla="*/ 25 h 167"/>
                <a:gd name="T2" fmla="*/ 5 w 123"/>
                <a:gd name="T3" fmla="*/ 8 h 167"/>
                <a:gd name="T4" fmla="*/ 21 w 123"/>
                <a:gd name="T5" fmla="*/ 8 h 167"/>
                <a:gd name="T6" fmla="*/ 41 w 123"/>
                <a:gd name="T7" fmla="*/ 16 h 167"/>
                <a:gd name="T8" fmla="*/ 62 w 123"/>
                <a:gd name="T9" fmla="*/ 50 h 167"/>
                <a:gd name="T10" fmla="*/ 82 w 123"/>
                <a:gd name="T11" fmla="*/ 25 h 167"/>
                <a:gd name="T12" fmla="*/ 92 w 123"/>
                <a:gd name="T13" fmla="*/ 0 h 167"/>
                <a:gd name="T14" fmla="*/ 108 w 123"/>
                <a:gd name="T15" fmla="*/ 16 h 167"/>
                <a:gd name="T16" fmla="*/ 123 w 123"/>
                <a:gd name="T17" fmla="*/ 16 h 167"/>
                <a:gd name="T18" fmla="*/ 103 w 123"/>
                <a:gd name="T19" fmla="*/ 42 h 167"/>
                <a:gd name="T20" fmla="*/ 87 w 123"/>
                <a:gd name="T21" fmla="*/ 75 h 167"/>
                <a:gd name="T22" fmla="*/ 82 w 123"/>
                <a:gd name="T23" fmla="*/ 117 h 167"/>
                <a:gd name="T24" fmla="*/ 72 w 123"/>
                <a:gd name="T25" fmla="*/ 151 h 167"/>
                <a:gd name="T26" fmla="*/ 67 w 123"/>
                <a:gd name="T27" fmla="*/ 159 h 167"/>
                <a:gd name="T28" fmla="*/ 41 w 123"/>
                <a:gd name="T29" fmla="*/ 151 h 167"/>
                <a:gd name="T30" fmla="*/ 41 w 123"/>
                <a:gd name="T31" fmla="*/ 100 h 167"/>
                <a:gd name="T32" fmla="*/ 31 w 123"/>
                <a:gd name="T33" fmla="*/ 58 h 167"/>
                <a:gd name="T34" fmla="*/ 21 w 123"/>
                <a:gd name="T35" fmla="*/ 33 h 167"/>
                <a:gd name="T36" fmla="*/ 5 w 123"/>
                <a:gd name="T37" fmla="*/ 25 h 167"/>
                <a:gd name="T38" fmla="*/ 0 w 123"/>
                <a:gd name="T39" fmla="*/ 16 h 167"/>
                <a:gd name="T40" fmla="*/ 5 w 123"/>
                <a:gd name="T41" fmla="*/ 8 h 167"/>
                <a:gd name="T42" fmla="*/ 10 w 123"/>
                <a:gd name="T43" fmla="*/ 16 h 167"/>
                <a:gd name="T44" fmla="*/ 26 w 123"/>
                <a:gd name="T45" fmla="*/ 8 h 167"/>
                <a:gd name="T46" fmla="*/ 31 w 123"/>
                <a:gd name="T47" fmla="*/ 8 h 167"/>
                <a:gd name="T48" fmla="*/ 41 w 123"/>
                <a:gd name="T49" fmla="*/ 25 h 167"/>
                <a:gd name="T50" fmla="*/ 46 w 123"/>
                <a:gd name="T51" fmla="*/ 33 h 167"/>
                <a:gd name="T52" fmla="*/ 51 w 123"/>
                <a:gd name="T53" fmla="*/ 50 h 167"/>
                <a:gd name="T54" fmla="*/ 67 w 123"/>
                <a:gd name="T55" fmla="*/ 42 h 167"/>
                <a:gd name="T56" fmla="*/ 82 w 123"/>
                <a:gd name="T57" fmla="*/ 25 h 167"/>
                <a:gd name="T58" fmla="*/ 87 w 123"/>
                <a:gd name="T59" fmla="*/ 16 h 167"/>
                <a:gd name="T60" fmla="*/ 92 w 123"/>
                <a:gd name="T61" fmla="*/ 0 h 167"/>
                <a:gd name="T62" fmla="*/ 103 w 123"/>
                <a:gd name="T63" fmla="*/ 25 h 167"/>
                <a:gd name="T64" fmla="*/ 108 w 123"/>
                <a:gd name="T65" fmla="*/ 25 h 167"/>
                <a:gd name="T66" fmla="*/ 113 w 123"/>
                <a:gd name="T67" fmla="*/ 16 h 167"/>
                <a:gd name="T68" fmla="*/ 123 w 123"/>
                <a:gd name="T69" fmla="*/ 8 h 167"/>
                <a:gd name="T70" fmla="*/ 113 w 123"/>
                <a:gd name="T71" fmla="*/ 25 h 167"/>
                <a:gd name="T72" fmla="*/ 103 w 123"/>
                <a:gd name="T73" fmla="*/ 42 h 167"/>
                <a:gd name="T74" fmla="*/ 103 w 123"/>
                <a:gd name="T75" fmla="*/ 50 h 167"/>
                <a:gd name="T76" fmla="*/ 87 w 123"/>
                <a:gd name="T77" fmla="*/ 58 h 167"/>
                <a:gd name="T78" fmla="*/ 87 w 123"/>
                <a:gd name="T79" fmla="*/ 75 h 167"/>
                <a:gd name="T80" fmla="*/ 82 w 123"/>
                <a:gd name="T81" fmla="*/ 83 h 167"/>
                <a:gd name="T82" fmla="*/ 82 w 123"/>
                <a:gd name="T83" fmla="*/ 100 h 167"/>
                <a:gd name="T84" fmla="*/ 72 w 123"/>
                <a:gd name="T85" fmla="*/ 125 h 167"/>
                <a:gd name="T86" fmla="*/ 72 w 123"/>
                <a:gd name="T87" fmla="*/ 134 h 167"/>
                <a:gd name="T88" fmla="*/ 72 w 123"/>
                <a:gd name="T89" fmla="*/ 151 h 167"/>
                <a:gd name="T90" fmla="*/ 72 w 123"/>
                <a:gd name="T91" fmla="*/ 159 h 167"/>
                <a:gd name="T92" fmla="*/ 72 w 123"/>
                <a:gd name="T93" fmla="*/ 167 h 167"/>
                <a:gd name="T94" fmla="*/ 62 w 123"/>
                <a:gd name="T95" fmla="*/ 159 h 167"/>
                <a:gd name="T96" fmla="*/ 41 w 123"/>
                <a:gd name="T97" fmla="*/ 151 h 167"/>
                <a:gd name="T98" fmla="*/ 41 w 123"/>
                <a:gd name="T99" fmla="*/ 142 h 167"/>
                <a:gd name="T100" fmla="*/ 41 w 123"/>
                <a:gd name="T101" fmla="*/ 125 h 167"/>
                <a:gd name="T102" fmla="*/ 41 w 123"/>
                <a:gd name="T103" fmla="*/ 109 h 167"/>
                <a:gd name="T104" fmla="*/ 41 w 123"/>
                <a:gd name="T105" fmla="*/ 92 h 167"/>
                <a:gd name="T106" fmla="*/ 41 w 123"/>
                <a:gd name="T107" fmla="*/ 75 h 167"/>
                <a:gd name="T108" fmla="*/ 31 w 123"/>
                <a:gd name="T109" fmla="*/ 58 h 167"/>
                <a:gd name="T110" fmla="*/ 26 w 123"/>
                <a:gd name="T111" fmla="*/ 50 h 1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3" h="167">
                  <a:moveTo>
                    <a:pt x="21" y="33"/>
                  </a:moveTo>
                  <a:lnTo>
                    <a:pt x="10" y="25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8"/>
                  </a:lnTo>
                  <a:lnTo>
                    <a:pt x="21" y="16"/>
                  </a:lnTo>
                  <a:lnTo>
                    <a:pt x="21" y="8"/>
                  </a:lnTo>
                  <a:lnTo>
                    <a:pt x="26" y="0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51" y="42"/>
                  </a:lnTo>
                  <a:lnTo>
                    <a:pt x="62" y="50"/>
                  </a:lnTo>
                  <a:lnTo>
                    <a:pt x="72" y="33"/>
                  </a:lnTo>
                  <a:lnTo>
                    <a:pt x="82" y="25"/>
                  </a:lnTo>
                  <a:lnTo>
                    <a:pt x="87" y="8"/>
                  </a:lnTo>
                  <a:lnTo>
                    <a:pt x="92" y="0"/>
                  </a:lnTo>
                  <a:lnTo>
                    <a:pt x="103" y="16"/>
                  </a:lnTo>
                  <a:lnTo>
                    <a:pt x="103" y="25"/>
                  </a:lnTo>
                  <a:lnTo>
                    <a:pt x="108" y="16"/>
                  </a:lnTo>
                  <a:lnTo>
                    <a:pt x="113" y="8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23" y="25"/>
                  </a:lnTo>
                  <a:lnTo>
                    <a:pt x="113" y="25"/>
                  </a:lnTo>
                  <a:lnTo>
                    <a:pt x="103" y="42"/>
                  </a:lnTo>
                  <a:lnTo>
                    <a:pt x="92" y="50"/>
                  </a:lnTo>
                  <a:lnTo>
                    <a:pt x="87" y="58"/>
                  </a:lnTo>
                  <a:lnTo>
                    <a:pt x="87" y="75"/>
                  </a:lnTo>
                  <a:lnTo>
                    <a:pt x="82" y="92"/>
                  </a:lnTo>
                  <a:lnTo>
                    <a:pt x="82" y="109"/>
                  </a:lnTo>
                  <a:lnTo>
                    <a:pt x="82" y="117"/>
                  </a:lnTo>
                  <a:lnTo>
                    <a:pt x="72" y="125"/>
                  </a:lnTo>
                  <a:lnTo>
                    <a:pt x="72" y="142"/>
                  </a:lnTo>
                  <a:lnTo>
                    <a:pt x="72" y="151"/>
                  </a:lnTo>
                  <a:lnTo>
                    <a:pt x="72" y="159"/>
                  </a:lnTo>
                  <a:lnTo>
                    <a:pt x="72" y="167"/>
                  </a:lnTo>
                  <a:lnTo>
                    <a:pt x="67" y="159"/>
                  </a:lnTo>
                  <a:lnTo>
                    <a:pt x="41" y="159"/>
                  </a:lnTo>
                  <a:lnTo>
                    <a:pt x="41" y="151"/>
                  </a:lnTo>
                  <a:lnTo>
                    <a:pt x="41" y="134"/>
                  </a:lnTo>
                  <a:lnTo>
                    <a:pt x="41" y="125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75"/>
                  </a:lnTo>
                  <a:lnTo>
                    <a:pt x="31" y="58"/>
                  </a:lnTo>
                  <a:lnTo>
                    <a:pt x="31" y="50"/>
                  </a:lnTo>
                  <a:lnTo>
                    <a:pt x="26" y="42"/>
                  </a:lnTo>
                  <a:lnTo>
                    <a:pt x="21" y="33"/>
                  </a:lnTo>
                  <a:lnTo>
                    <a:pt x="10" y="25"/>
                  </a:lnTo>
                  <a:lnTo>
                    <a:pt x="5" y="25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8"/>
                  </a:lnTo>
                  <a:lnTo>
                    <a:pt x="10" y="16"/>
                  </a:lnTo>
                  <a:lnTo>
                    <a:pt x="21" y="16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1" y="8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46" y="33"/>
                  </a:lnTo>
                  <a:lnTo>
                    <a:pt x="51" y="42"/>
                  </a:lnTo>
                  <a:lnTo>
                    <a:pt x="51" y="50"/>
                  </a:lnTo>
                  <a:lnTo>
                    <a:pt x="62" y="50"/>
                  </a:lnTo>
                  <a:lnTo>
                    <a:pt x="67" y="42"/>
                  </a:lnTo>
                  <a:lnTo>
                    <a:pt x="72" y="33"/>
                  </a:lnTo>
                  <a:lnTo>
                    <a:pt x="82" y="25"/>
                  </a:lnTo>
                  <a:lnTo>
                    <a:pt x="87" y="16"/>
                  </a:lnTo>
                  <a:lnTo>
                    <a:pt x="92" y="0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3" y="25"/>
                  </a:lnTo>
                  <a:lnTo>
                    <a:pt x="108" y="25"/>
                  </a:lnTo>
                  <a:lnTo>
                    <a:pt x="113" y="16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23" y="25"/>
                  </a:lnTo>
                  <a:lnTo>
                    <a:pt x="113" y="25"/>
                  </a:lnTo>
                  <a:lnTo>
                    <a:pt x="108" y="33"/>
                  </a:lnTo>
                  <a:lnTo>
                    <a:pt x="103" y="42"/>
                  </a:lnTo>
                  <a:lnTo>
                    <a:pt x="103" y="50"/>
                  </a:lnTo>
                  <a:lnTo>
                    <a:pt x="92" y="50"/>
                  </a:lnTo>
                  <a:lnTo>
                    <a:pt x="87" y="58"/>
                  </a:lnTo>
                  <a:lnTo>
                    <a:pt x="87" y="67"/>
                  </a:lnTo>
                  <a:lnTo>
                    <a:pt x="87" y="75"/>
                  </a:lnTo>
                  <a:lnTo>
                    <a:pt x="82" y="75"/>
                  </a:lnTo>
                  <a:lnTo>
                    <a:pt x="82" y="83"/>
                  </a:lnTo>
                  <a:lnTo>
                    <a:pt x="82" y="100"/>
                  </a:lnTo>
                  <a:lnTo>
                    <a:pt x="82" y="117"/>
                  </a:lnTo>
                  <a:lnTo>
                    <a:pt x="72" y="125"/>
                  </a:lnTo>
                  <a:lnTo>
                    <a:pt x="72" y="134"/>
                  </a:lnTo>
                  <a:lnTo>
                    <a:pt x="72" y="142"/>
                  </a:lnTo>
                  <a:lnTo>
                    <a:pt x="72" y="151"/>
                  </a:lnTo>
                  <a:lnTo>
                    <a:pt x="72" y="159"/>
                  </a:lnTo>
                  <a:lnTo>
                    <a:pt x="72" y="167"/>
                  </a:lnTo>
                  <a:lnTo>
                    <a:pt x="67" y="167"/>
                  </a:lnTo>
                  <a:lnTo>
                    <a:pt x="62" y="159"/>
                  </a:lnTo>
                  <a:lnTo>
                    <a:pt x="51" y="159"/>
                  </a:lnTo>
                  <a:lnTo>
                    <a:pt x="41" y="159"/>
                  </a:lnTo>
                  <a:lnTo>
                    <a:pt x="41" y="151"/>
                  </a:lnTo>
                  <a:lnTo>
                    <a:pt x="41" y="142"/>
                  </a:lnTo>
                  <a:lnTo>
                    <a:pt x="41" y="134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83"/>
                  </a:lnTo>
                  <a:lnTo>
                    <a:pt x="41" y="75"/>
                  </a:lnTo>
                  <a:lnTo>
                    <a:pt x="31" y="67"/>
                  </a:lnTo>
                  <a:lnTo>
                    <a:pt x="31" y="58"/>
                  </a:lnTo>
                  <a:lnTo>
                    <a:pt x="31" y="50"/>
                  </a:lnTo>
                  <a:lnTo>
                    <a:pt x="26" y="50"/>
                  </a:lnTo>
                  <a:lnTo>
                    <a:pt x="26" y="42"/>
                  </a:lnTo>
                  <a:lnTo>
                    <a:pt x="21" y="33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44" name="Freeform 14"/>
            <p:cNvSpPr>
              <a:spLocks/>
            </p:cNvSpPr>
            <p:nvPr/>
          </p:nvSpPr>
          <p:spPr bwMode="auto">
            <a:xfrm>
              <a:off x="2976" y="2112"/>
              <a:ext cx="129" cy="167"/>
            </a:xfrm>
            <a:custGeom>
              <a:avLst/>
              <a:gdLst>
                <a:gd name="T0" fmla="*/ 5 w 129"/>
                <a:gd name="T1" fmla="*/ 25 h 167"/>
                <a:gd name="T2" fmla="*/ 5 w 129"/>
                <a:gd name="T3" fmla="*/ 8 h 167"/>
                <a:gd name="T4" fmla="*/ 26 w 129"/>
                <a:gd name="T5" fmla="*/ 8 h 167"/>
                <a:gd name="T6" fmla="*/ 41 w 129"/>
                <a:gd name="T7" fmla="*/ 16 h 167"/>
                <a:gd name="T8" fmla="*/ 67 w 129"/>
                <a:gd name="T9" fmla="*/ 50 h 167"/>
                <a:gd name="T10" fmla="*/ 88 w 129"/>
                <a:gd name="T11" fmla="*/ 25 h 167"/>
                <a:gd name="T12" fmla="*/ 103 w 129"/>
                <a:gd name="T13" fmla="*/ 0 h 167"/>
                <a:gd name="T14" fmla="*/ 118 w 129"/>
                <a:gd name="T15" fmla="*/ 16 h 167"/>
                <a:gd name="T16" fmla="*/ 129 w 129"/>
                <a:gd name="T17" fmla="*/ 16 h 167"/>
                <a:gd name="T18" fmla="*/ 108 w 129"/>
                <a:gd name="T19" fmla="*/ 42 h 167"/>
                <a:gd name="T20" fmla="*/ 88 w 129"/>
                <a:gd name="T21" fmla="*/ 75 h 167"/>
                <a:gd name="T22" fmla="*/ 83 w 129"/>
                <a:gd name="T23" fmla="*/ 117 h 167"/>
                <a:gd name="T24" fmla="*/ 83 w 129"/>
                <a:gd name="T25" fmla="*/ 151 h 167"/>
                <a:gd name="T26" fmla="*/ 67 w 129"/>
                <a:gd name="T27" fmla="*/ 159 h 167"/>
                <a:gd name="T28" fmla="*/ 47 w 129"/>
                <a:gd name="T29" fmla="*/ 151 h 167"/>
                <a:gd name="T30" fmla="*/ 47 w 129"/>
                <a:gd name="T31" fmla="*/ 100 h 167"/>
                <a:gd name="T32" fmla="*/ 41 w 129"/>
                <a:gd name="T33" fmla="*/ 58 h 167"/>
                <a:gd name="T34" fmla="*/ 26 w 129"/>
                <a:gd name="T35" fmla="*/ 33 h 167"/>
                <a:gd name="T36" fmla="*/ 16 w 129"/>
                <a:gd name="T37" fmla="*/ 25 h 167"/>
                <a:gd name="T38" fmla="*/ 5 w 129"/>
                <a:gd name="T39" fmla="*/ 16 h 167"/>
                <a:gd name="T40" fmla="*/ 0 w 129"/>
                <a:gd name="T41" fmla="*/ 8 h 167"/>
                <a:gd name="T42" fmla="*/ 21 w 129"/>
                <a:gd name="T43" fmla="*/ 16 h 167"/>
                <a:gd name="T44" fmla="*/ 26 w 129"/>
                <a:gd name="T45" fmla="*/ 8 h 167"/>
                <a:gd name="T46" fmla="*/ 41 w 129"/>
                <a:gd name="T47" fmla="*/ 8 h 167"/>
                <a:gd name="T48" fmla="*/ 47 w 129"/>
                <a:gd name="T49" fmla="*/ 25 h 167"/>
                <a:gd name="T50" fmla="*/ 57 w 129"/>
                <a:gd name="T51" fmla="*/ 33 h 167"/>
                <a:gd name="T52" fmla="*/ 62 w 129"/>
                <a:gd name="T53" fmla="*/ 50 h 167"/>
                <a:gd name="T54" fmla="*/ 77 w 129"/>
                <a:gd name="T55" fmla="*/ 42 h 167"/>
                <a:gd name="T56" fmla="*/ 83 w 129"/>
                <a:gd name="T57" fmla="*/ 25 h 167"/>
                <a:gd name="T58" fmla="*/ 88 w 129"/>
                <a:gd name="T59" fmla="*/ 16 h 167"/>
                <a:gd name="T60" fmla="*/ 103 w 129"/>
                <a:gd name="T61" fmla="*/ 0 h 167"/>
                <a:gd name="T62" fmla="*/ 108 w 129"/>
                <a:gd name="T63" fmla="*/ 16 h 167"/>
                <a:gd name="T64" fmla="*/ 118 w 129"/>
                <a:gd name="T65" fmla="*/ 16 h 167"/>
                <a:gd name="T66" fmla="*/ 129 w 129"/>
                <a:gd name="T67" fmla="*/ 16 h 167"/>
                <a:gd name="T68" fmla="*/ 124 w 129"/>
                <a:gd name="T69" fmla="*/ 25 h 167"/>
                <a:gd name="T70" fmla="*/ 118 w 129"/>
                <a:gd name="T71" fmla="*/ 33 h 167"/>
                <a:gd name="T72" fmla="*/ 103 w 129"/>
                <a:gd name="T73" fmla="*/ 50 h 167"/>
                <a:gd name="T74" fmla="*/ 98 w 129"/>
                <a:gd name="T75" fmla="*/ 58 h 167"/>
                <a:gd name="T76" fmla="*/ 88 w 129"/>
                <a:gd name="T77" fmla="*/ 75 h 167"/>
                <a:gd name="T78" fmla="*/ 88 w 129"/>
                <a:gd name="T79" fmla="*/ 92 h 167"/>
                <a:gd name="T80" fmla="*/ 83 w 129"/>
                <a:gd name="T81" fmla="*/ 117 h 167"/>
                <a:gd name="T82" fmla="*/ 83 w 129"/>
                <a:gd name="T83" fmla="*/ 125 h 167"/>
                <a:gd name="T84" fmla="*/ 83 w 129"/>
                <a:gd name="T85" fmla="*/ 142 h 167"/>
                <a:gd name="T86" fmla="*/ 83 w 129"/>
                <a:gd name="T87" fmla="*/ 151 h 167"/>
                <a:gd name="T88" fmla="*/ 83 w 129"/>
                <a:gd name="T89" fmla="*/ 159 h 167"/>
                <a:gd name="T90" fmla="*/ 62 w 129"/>
                <a:gd name="T91" fmla="*/ 159 h 167"/>
                <a:gd name="T92" fmla="*/ 47 w 129"/>
                <a:gd name="T93" fmla="*/ 159 h 167"/>
                <a:gd name="T94" fmla="*/ 41 w 129"/>
                <a:gd name="T95" fmla="*/ 151 h 167"/>
                <a:gd name="T96" fmla="*/ 47 w 129"/>
                <a:gd name="T97" fmla="*/ 142 h 167"/>
                <a:gd name="T98" fmla="*/ 47 w 129"/>
                <a:gd name="T99" fmla="*/ 125 h 167"/>
                <a:gd name="T100" fmla="*/ 47 w 129"/>
                <a:gd name="T101" fmla="*/ 100 h 167"/>
                <a:gd name="T102" fmla="*/ 41 w 129"/>
                <a:gd name="T103" fmla="*/ 83 h 167"/>
                <a:gd name="T104" fmla="*/ 41 w 129"/>
                <a:gd name="T105" fmla="*/ 67 h 167"/>
                <a:gd name="T106" fmla="*/ 41 w 129"/>
                <a:gd name="T107" fmla="*/ 50 h 167"/>
                <a:gd name="T108" fmla="*/ 36 w 129"/>
                <a:gd name="T109" fmla="*/ 50 h 167"/>
                <a:gd name="T110" fmla="*/ 26 w 129"/>
                <a:gd name="T111" fmla="*/ 33 h 1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167">
                  <a:moveTo>
                    <a:pt x="26" y="33"/>
                  </a:moveTo>
                  <a:lnTo>
                    <a:pt x="21" y="25"/>
                  </a:lnTo>
                  <a:lnTo>
                    <a:pt x="5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6" y="8"/>
                  </a:lnTo>
                  <a:lnTo>
                    <a:pt x="21" y="16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41" y="16"/>
                  </a:lnTo>
                  <a:lnTo>
                    <a:pt x="47" y="25"/>
                  </a:lnTo>
                  <a:lnTo>
                    <a:pt x="57" y="42"/>
                  </a:lnTo>
                  <a:lnTo>
                    <a:pt x="67" y="50"/>
                  </a:lnTo>
                  <a:lnTo>
                    <a:pt x="83" y="33"/>
                  </a:lnTo>
                  <a:lnTo>
                    <a:pt x="88" y="25"/>
                  </a:lnTo>
                  <a:lnTo>
                    <a:pt x="98" y="8"/>
                  </a:lnTo>
                  <a:lnTo>
                    <a:pt x="103" y="0"/>
                  </a:lnTo>
                  <a:lnTo>
                    <a:pt x="103" y="16"/>
                  </a:lnTo>
                  <a:lnTo>
                    <a:pt x="108" y="25"/>
                  </a:lnTo>
                  <a:lnTo>
                    <a:pt x="118" y="16"/>
                  </a:lnTo>
                  <a:lnTo>
                    <a:pt x="124" y="8"/>
                  </a:lnTo>
                  <a:lnTo>
                    <a:pt x="129" y="8"/>
                  </a:lnTo>
                  <a:lnTo>
                    <a:pt x="129" y="16"/>
                  </a:lnTo>
                  <a:lnTo>
                    <a:pt x="129" y="25"/>
                  </a:lnTo>
                  <a:lnTo>
                    <a:pt x="124" y="25"/>
                  </a:lnTo>
                  <a:lnTo>
                    <a:pt x="108" y="42"/>
                  </a:lnTo>
                  <a:lnTo>
                    <a:pt x="103" y="50"/>
                  </a:lnTo>
                  <a:lnTo>
                    <a:pt x="98" y="58"/>
                  </a:lnTo>
                  <a:lnTo>
                    <a:pt x="88" y="75"/>
                  </a:lnTo>
                  <a:lnTo>
                    <a:pt x="88" y="92"/>
                  </a:lnTo>
                  <a:lnTo>
                    <a:pt x="83" y="109"/>
                  </a:lnTo>
                  <a:lnTo>
                    <a:pt x="83" y="117"/>
                  </a:lnTo>
                  <a:lnTo>
                    <a:pt x="83" y="125"/>
                  </a:lnTo>
                  <a:lnTo>
                    <a:pt x="83" y="142"/>
                  </a:lnTo>
                  <a:lnTo>
                    <a:pt x="83" y="151"/>
                  </a:lnTo>
                  <a:lnTo>
                    <a:pt x="83" y="159"/>
                  </a:lnTo>
                  <a:lnTo>
                    <a:pt x="77" y="167"/>
                  </a:lnTo>
                  <a:lnTo>
                    <a:pt x="67" y="159"/>
                  </a:lnTo>
                  <a:lnTo>
                    <a:pt x="47" y="159"/>
                  </a:lnTo>
                  <a:lnTo>
                    <a:pt x="41" y="151"/>
                  </a:lnTo>
                  <a:lnTo>
                    <a:pt x="47" y="151"/>
                  </a:lnTo>
                  <a:lnTo>
                    <a:pt x="47" y="134"/>
                  </a:lnTo>
                  <a:lnTo>
                    <a:pt x="47" y="125"/>
                  </a:lnTo>
                  <a:lnTo>
                    <a:pt x="47" y="100"/>
                  </a:lnTo>
                  <a:lnTo>
                    <a:pt x="47" y="92"/>
                  </a:lnTo>
                  <a:lnTo>
                    <a:pt x="41" y="75"/>
                  </a:lnTo>
                  <a:lnTo>
                    <a:pt x="41" y="58"/>
                  </a:lnTo>
                  <a:lnTo>
                    <a:pt x="36" y="50"/>
                  </a:lnTo>
                  <a:lnTo>
                    <a:pt x="26" y="42"/>
                  </a:lnTo>
                  <a:lnTo>
                    <a:pt x="26" y="33"/>
                  </a:lnTo>
                  <a:lnTo>
                    <a:pt x="21" y="25"/>
                  </a:lnTo>
                  <a:lnTo>
                    <a:pt x="16" y="25"/>
                  </a:lnTo>
                  <a:lnTo>
                    <a:pt x="5" y="25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6" y="8"/>
                  </a:lnTo>
                  <a:lnTo>
                    <a:pt x="21" y="16"/>
                  </a:lnTo>
                  <a:lnTo>
                    <a:pt x="26" y="16"/>
                  </a:lnTo>
                  <a:lnTo>
                    <a:pt x="26" y="8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41" y="16"/>
                  </a:lnTo>
                  <a:lnTo>
                    <a:pt x="47" y="25"/>
                  </a:lnTo>
                  <a:lnTo>
                    <a:pt x="57" y="33"/>
                  </a:lnTo>
                  <a:lnTo>
                    <a:pt x="57" y="42"/>
                  </a:lnTo>
                  <a:lnTo>
                    <a:pt x="62" y="50"/>
                  </a:lnTo>
                  <a:lnTo>
                    <a:pt x="67" y="50"/>
                  </a:lnTo>
                  <a:lnTo>
                    <a:pt x="77" y="42"/>
                  </a:lnTo>
                  <a:lnTo>
                    <a:pt x="83" y="33"/>
                  </a:lnTo>
                  <a:lnTo>
                    <a:pt x="83" y="25"/>
                  </a:lnTo>
                  <a:lnTo>
                    <a:pt x="88" y="25"/>
                  </a:lnTo>
                  <a:lnTo>
                    <a:pt x="88" y="16"/>
                  </a:lnTo>
                  <a:lnTo>
                    <a:pt x="98" y="8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8" y="16"/>
                  </a:lnTo>
                  <a:lnTo>
                    <a:pt x="108" y="25"/>
                  </a:lnTo>
                  <a:lnTo>
                    <a:pt x="118" y="16"/>
                  </a:lnTo>
                  <a:lnTo>
                    <a:pt x="124" y="8"/>
                  </a:lnTo>
                  <a:lnTo>
                    <a:pt x="129" y="8"/>
                  </a:lnTo>
                  <a:lnTo>
                    <a:pt x="129" y="16"/>
                  </a:lnTo>
                  <a:lnTo>
                    <a:pt x="129" y="25"/>
                  </a:lnTo>
                  <a:lnTo>
                    <a:pt x="124" y="25"/>
                  </a:lnTo>
                  <a:lnTo>
                    <a:pt x="118" y="33"/>
                  </a:lnTo>
                  <a:lnTo>
                    <a:pt x="108" y="42"/>
                  </a:lnTo>
                  <a:lnTo>
                    <a:pt x="103" y="50"/>
                  </a:lnTo>
                  <a:lnTo>
                    <a:pt x="98" y="50"/>
                  </a:lnTo>
                  <a:lnTo>
                    <a:pt x="98" y="58"/>
                  </a:lnTo>
                  <a:lnTo>
                    <a:pt x="88" y="67"/>
                  </a:lnTo>
                  <a:lnTo>
                    <a:pt x="88" y="75"/>
                  </a:lnTo>
                  <a:lnTo>
                    <a:pt x="88" y="83"/>
                  </a:lnTo>
                  <a:lnTo>
                    <a:pt x="88" y="92"/>
                  </a:lnTo>
                  <a:lnTo>
                    <a:pt x="83" y="100"/>
                  </a:lnTo>
                  <a:lnTo>
                    <a:pt x="83" y="117"/>
                  </a:lnTo>
                  <a:lnTo>
                    <a:pt x="83" y="125"/>
                  </a:lnTo>
                  <a:lnTo>
                    <a:pt x="83" y="134"/>
                  </a:lnTo>
                  <a:lnTo>
                    <a:pt x="83" y="142"/>
                  </a:lnTo>
                  <a:lnTo>
                    <a:pt x="83" y="151"/>
                  </a:lnTo>
                  <a:lnTo>
                    <a:pt x="83" y="159"/>
                  </a:lnTo>
                  <a:lnTo>
                    <a:pt x="77" y="167"/>
                  </a:lnTo>
                  <a:lnTo>
                    <a:pt x="62" y="159"/>
                  </a:lnTo>
                  <a:lnTo>
                    <a:pt x="57" y="159"/>
                  </a:lnTo>
                  <a:lnTo>
                    <a:pt x="47" y="159"/>
                  </a:lnTo>
                  <a:lnTo>
                    <a:pt x="41" y="159"/>
                  </a:lnTo>
                  <a:lnTo>
                    <a:pt x="41" y="151"/>
                  </a:lnTo>
                  <a:lnTo>
                    <a:pt x="47" y="151"/>
                  </a:lnTo>
                  <a:lnTo>
                    <a:pt x="47" y="142"/>
                  </a:lnTo>
                  <a:lnTo>
                    <a:pt x="47" y="134"/>
                  </a:lnTo>
                  <a:lnTo>
                    <a:pt x="47" y="125"/>
                  </a:lnTo>
                  <a:lnTo>
                    <a:pt x="47" y="117"/>
                  </a:lnTo>
                  <a:lnTo>
                    <a:pt x="47" y="109"/>
                  </a:lnTo>
                  <a:lnTo>
                    <a:pt x="47" y="100"/>
                  </a:lnTo>
                  <a:lnTo>
                    <a:pt x="47" y="92"/>
                  </a:lnTo>
                  <a:lnTo>
                    <a:pt x="41" y="83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41" y="50"/>
                  </a:lnTo>
                  <a:lnTo>
                    <a:pt x="36" y="50"/>
                  </a:lnTo>
                  <a:lnTo>
                    <a:pt x="26" y="42"/>
                  </a:lnTo>
                  <a:lnTo>
                    <a:pt x="26" y="33"/>
                  </a:lnTo>
                  <a:close/>
                </a:path>
              </a:pathLst>
            </a:custGeom>
            <a:noFill/>
            <a:ln w="8001">
              <a:solidFill>
                <a:srgbClr val="00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45" name="Freeform 15"/>
            <p:cNvSpPr>
              <a:spLocks/>
            </p:cNvSpPr>
            <p:nvPr/>
          </p:nvSpPr>
          <p:spPr bwMode="auto">
            <a:xfrm>
              <a:off x="2016" y="2112"/>
              <a:ext cx="123" cy="167"/>
            </a:xfrm>
            <a:custGeom>
              <a:avLst/>
              <a:gdLst>
                <a:gd name="T0" fmla="*/ 0 w 123"/>
                <a:gd name="T1" fmla="*/ 25 h 167"/>
                <a:gd name="T2" fmla="*/ 5 w 123"/>
                <a:gd name="T3" fmla="*/ 8 h 167"/>
                <a:gd name="T4" fmla="*/ 21 w 123"/>
                <a:gd name="T5" fmla="*/ 8 h 167"/>
                <a:gd name="T6" fmla="*/ 41 w 123"/>
                <a:gd name="T7" fmla="*/ 16 h 167"/>
                <a:gd name="T8" fmla="*/ 62 w 123"/>
                <a:gd name="T9" fmla="*/ 50 h 167"/>
                <a:gd name="T10" fmla="*/ 82 w 123"/>
                <a:gd name="T11" fmla="*/ 25 h 167"/>
                <a:gd name="T12" fmla="*/ 92 w 123"/>
                <a:gd name="T13" fmla="*/ 0 h 167"/>
                <a:gd name="T14" fmla="*/ 108 w 123"/>
                <a:gd name="T15" fmla="*/ 16 h 167"/>
                <a:gd name="T16" fmla="*/ 123 w 123"/>
                <a:gd name="T17" fmla="*/ 16 h 167"/>
                <a:gd name="T18" fmla="*/ 103 w 123"/>
                <a:gd name="T19" fmla="*/ 42 h 167"/>
                <a:gd name="T20" fmla="*/ 87 w 123"/>
                <a:gd name="T21" fmla="*/ 75 h 167"/>
                <a:gd name="T22" fmla="*/ 82 w 123"/>
                <a:gd name="T23" fmla="*/ 117 h 167"/>
                <a:gd name="T24" fmla="*/ 72 w 123"/>
                <a:gd name="T25" fmla="*/ 151 h 167"/>
                <a:gd name="T26" fmla="*/ 67 w 123"/>
                <a:gd name="T27" fmla="*/ 159 h 167"/>
                <a:gd name="T28" fmla="*/ 41 w 123"/>
                <a:gd name="T29" fmla="*/ 151 h 167"/>
                <a:gd name="T30" fmla="*/ 41 w 123"/>
                <a:gd name="T31" fmla="*/ 100 h 167"/>
                <a:gd name="T32" fmla="*/ 31 w 123"/>
                <a:gd name="T33" fmla="*/ 58 h 167"/>
                <a:gd name="T34" fmla="*/ 21 w 123"/>
                <a:gd name="T35" fmla="*/ 33 h 167"/>
                <a:gd name="T36" fmla="*/ 5 w 123"/>
                <a:gd name="T37" fmla="*/ 25 h 167"/>
                <a:gd name="T38" fmla="*/ 0 w 123"/>
                <a:gd name="T39" fmla="*/ 16 h 167"/>
                <a:gd name="T40" fmla="*/ 5 w 123"/>
                <a:gd name="T41" fmla="*/ 8 h 167"/>
                <a:gd name="T42" fmla="*/ 10 w 123"/>
                <a:gd name="T43" fmla="*/ 16 h 167"/>
                <a:gd name="T44" fmla="*/ 26 w 123"/>
                <a:gd name="T45" fmla="*/ 8 h 167"/>
                <a:gd name="T46" fmla="*/ 31 w 123"/>
                <a:gd name="T47" fmla="*/ 8 h 167"/>
                <a:gd name="T48" fmla="*/ 41 w 123"/>
                <a:gd name="T49" fmla="*/ 25 h 167"/>
                <a:gd name="T50" fmla="*/ 46 w 123"/>
                <a:gd name="T51" fmla="*/ 33 h 167"/>
                <a:gd name="T52" fmla="*/ 51 w 123"/>
                <a:gd name="T53" fmla="*/ 50 h 167"/>
                <a:gd name="T54" fmla="*/ 67 w 123"/>
                <a:gd name="T55" fmla="*/ 42 h 167"/>
                <a:gd name="T56" fmla="*/ 82 w 123"/>
                <a:gd name="T57" fmla="*/ 25 h 167"/>
                <a:gd name="T58" fmla="*/ 87 w 123"/>
                <a:gd name="T59" fmla="*/ 16 h 167"/>
                <a:gd name="T60" fmla="*/ 92 w 123"/>
                <a:gd name="T61" fmla="*/ 0 h 167"/>
                <a:gd name="T62" fmla="*/ 103 w 123"/>
                <a:gd name="T63" fmla="*/ 25 h 167"/>
                <a:gd name="T64" fmla="*/ 108 w 123"/>
                <a:gd name="T65" fmla="*/ 25 h 167"/>
                <a:gd name="T66" fmla="*/ 113 w 123"/>
                <a:gd name="T67" fmla="*/ 16 h 167"/>
                <a:gd name="T68" fmla="*/ 123 w 123"/>
                <a:gd name="T69" fmla="*/ 8 h 167"/>
                <a:gd name="T70" fmla="*/ 113 w 123"/>
                <a:gd name="T71" fmla="*/ 25 h 167"/>
                <a:gd name="T72" fmla="*/ 103 w 123"/>
                <a:gd name="T73" fmla="*/ 42 h 167"/>
                <a:gd name="T74" fmla="*/ 103 w 123"/>
                <a:gd name="T75" fmla="*/ 50 h 167"/>
                <a:gd name="T76" fmla="*/ 87 w 123"/>
                <a:gd name="T77" fmla="*/ 58 h 167"/>
                <a:gd name="T78" fmla="*/ 87 w 123"/>
                <a:gd name="T79" fmla="*/ 75 h 167"/>
                <a:gd name="T80" fmla="*/ 82 w 123"/>
                <a:gd name="T81" fmla="*/ 83 h 167"/>
                <a:gd name="T82" fmla="*/ 82 w 123"/>
                <a:gd name="T83" fmla="*/ 100 h 167"/>
                <a:gd name="T84" fmla="*/ 72 w 123"/>
                <a:gd name="T85" fmla="*/ 125 h 167"/>
                <a:gd name="T86" fmla="*/ 72 w 123"/>
                <a:gd name="T87" fmla="*/ 134 h 167"/>
                <a:gd name="T88" fmla="*/ 72 w 123"/>
                <a:gd name="T89" fmla="*/ 151 h 167"/>
                <a:gd name="T90" fmla="*/ 72 w 123"/>
                <a:gd name="T91" fmla="*/ 159 h 167"/>
                <a:gd name="T92" fmla="*/ 72 w 123"/>
                <a:gd name="T93" fmla="*/ 167 h 167"/>
                <a:gd name="T94" fmla="*/ 62 w 123"/>
                <a:gd name="T95" fmla="*/ 159 h 167"/>
                <a:gd name="T96" fmla="*/ 41 w 123"/>
                <a:gd name="T97" fmla="*/ 151 h 167"/>
                <a:gd name="T98" fmla="*/ 41 w 123"/>
                <a:gd name="T99" fmla="*/ 142 h 167"/>
                <a:gd name="T100" fmla="*/ 41 w 123"/>
                <a:gd name="T101" fmla="*/ 125 h 167"/>
                <a:gd name="T102" fmla="*/ 41 w 123"/>
                <a:gd name="T103" fmla="*/ 109 h 167"/>
                <a:gd name="T104" fmla="*/ 41 w 123"/>
                <a:gd name="T105" fmla="*/ 92 h 167"/>
                <a:gd name="T106" fmla="*/ 41 w 123"/>
                <a:gd name="T107" fmla="*/ 75 h 167"/>
                <a:gd name="T108" fmla="*/ 31 w 123"/>
                <a:gd name="T109" fmla="*/ 58 h 167"/>
                <a:gd name="T110" fmla="*/ 26 w 123"/>
                <a:gd name="T111" fmla="*/ 50 h 1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3" h="167">
                  <a:moveTo>
                    <a:pt x="21" y="33"/>
                  </a:moveTo>
                  <a:lnTo>
                    <a:pt x="10" y="25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8"/>
                  </a:lnTo>
                  <a:lnTo>
                    <a:pt x="21" y="16"/>
                  </a:lnTo>
                  <a:lnTo>
                    <a:pt x="21" y="8"/>
                  </a:lnTo>
                  <a:lnTo>
                    <a:pt x="26" y="0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51" y="42"/>
                  </a:lnTo>
                  <a:lnTo>
                    <a:pt x="62" y="50"/>
                  </a:lnTo>
                  <a:lnTo>
                    <a:pt x="72" y="33"/>
                  </a:lnTo>
                  <a:lnTo>
                    <a:pt x="82" y="25"/>
                  </a:lnTo>
                  <a:lnTo>
                    <a:pt x="87" y="8"/>
                  </a:lnTo>
                  <a:lnTo>
                    <a:pt x="92" y="0"/>
                  </a:lnTo>
                  <a:lnTo>
                    <a:pt x="103" y="16"/>
                  </a:lnTo>
                  <a:lnTo>
                    <a:pt x="103" y="25"/>
                  </a:lnTo>
                  <a:lnTo>
                    <a:pt x="108" y="16"/>
                  </a:lnTo>
                  <a:lnTo>
                    <a:pt x="113" y="8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23" y="25"/>
                  </a:lnTo>
                  <a:lnTo>
                    <a:pt x="113" y="25"/>
                  </a:lnTo>
                  <a:lnTo>
                    <a:pt x="103" y="42"/>
                  </a:lnTo>
                  <a:lnTo>
                    <a:pt x="92" y="50"/>
                  </a:lnTo>
                  <a:lnTo>
                    <a:pt x="87" y="58"/>
                  </a:lnTo>
                  <a:lnTo>
                    <a:pt x="87" y="75"/>
                  </a:lnTo>
                  <a:lnTo>
                    <a:pt x="82" y="92"/>
                  </a:lnTo>
                  <a:lnTo>
                    <a:pt x="82" y="109"/>
                  </a:lnTo>
                  <a:lnTo>
                    <a:pt x="82" y="117"/>
                  </a:lnTo>
                  <a:lnTo>
                    <a:pt x="72" y="125"/>
                  </a:lnTo>
                  <a:lnTo>
                    <a:pt x="72" y="142"/>
                  </a:lnTo>
                  <a:lnTo>
                    <a:pt x="72" y="151"/>
                  </a:lnTo>
                  <a:lnTo>
                    <a:pt x="72" y="159"/>
                  </a:lnTo>
                  <a:lnTo>
                    <a:pt x="72" y="167"/>
                  </a:lnTo>
                  <a:lnTo>
                    <a:pt x="67" y="159"/>
                  </a:lnTo>
                  <a:lnTo>
                    <a:pt x="41" y="159"/>
                  </a:lnTo>
                  <a:lnTo>
                    <a:pt x="41" y="151"/>
                  </a:lnTo>
                  <a:lnTo>
                    <a:pt x="41" y="134"/>
                  </a:lnTo>
                  <a:lnTo>
                    <a:pt x="41" y="125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75"/>
                  </a:lnTo>
                  <a:lnTo>
                    <a:pt x="31" y="58"/>
                  </a:lnTo>
                  <a:lnTo>
                    <a:pt x="31" y="50"/>
                  </a:lnTo>
                  <a:lnTo>
                    <a:pt x="26" y="42"/>
                  </a:lnTo>
                  <a:lnTo>
                    <a:pt x="21" y="33"/>
                  </a:lnTo>
                  <a:lnTo>
                    <a:pt x="10" y="25"/>
                  </a:lnTo>
                  <a:lnTo>
                    <a:pt x="5" y="25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8"/>
                  </a:lnTo>
                  <a:lnTo>
                    <a:pt x="10" y="16"/>
                  </a:lnTo>
                  <a:lnTo>
                    <a:pt x="21" y="16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1" y="8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46" y="33"/>
                  </a:lnTo>
                  <a:lnTo>
                    <a:pt x="51" y="42"/>
                  </a:lnTo>
                  <a:lnTo>
                    <a:pt x="51" y="50"/>
                  </a:lnTo>
                  <a:lnTo>
                    <a:pt x="62" y="50"/>
                  </a:lnTo>
                  <a:lnTo>
                    <a:pt x="67" y="42"/>
                  </a:lnTo>
                  <a:lnTo>
                    <a:pt x="72" y="33"/>
                  </a:lnTo>
                  <a:lnTo>
                    <a:pt x="82" y="25"/>
                  </a:lnTo>
                  <a:lnTo>
                    <a:pt x="87" y="16"/>
                  </a:lnTo>
                  <a:lnTo>
                    <a:pt x="92" y="0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3" y="25"/>
                  </a:lnTo>
                  <a:lnTo>
                    <a:pt x="108" y="25"/>
                  </a:lnTo>
                  <a:lnTo>
                    <a:pt x="113" y="16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23" y="25"/>
                  </a:lnTo>
                  <a:lnTo>
                    <a:pt x="113" y="25"/>
                  </a:lnTo>
                  <a:lnTo>
                    <a:pt x="108" y="33"/>
                  </a:lnTo>
                  <a:lnTo>
                    <a:pt x="103" y="42"/>
                  </a:lnTo>
                  <a:lnTo>
                    <a:pt x="103" y="50"/>
                  </a:lnTo>
                  <a:lnTo>
                    <a:pt x="92" y="50"/>
                  </a:lnTo>
                  <a:lnTo>
                    <a:pt x="87" y="58"/>
                  </a:lnTo>
                  <a:lnTo>
                    <a:pt x="87" y="67"/>
                  </a:lnTo>
                  <a:lnTo>
                    <a:pt x="87" y="75"/>
                  </a:lnTo>
                  <a:lnTo>
                    <a:pt x="82" y="75"/>
                  </a:lnTo>
                  <a:lnTo>
                    <a:pt x="82" y="83"/>
                  </a:lnTo>
                  <a:lnTo>
                    <a:pt x="82" y="100"/>
                  </a:lnTo>
                  <a:lnTo>
                    <a:pt x="82" y="117"/>
                  </a:lnTo>
                  <a:lnTo>
                    <a:pt x="72" y="125"/>
                  </a:lnTo>
                  <a:lnTo>
                    <a:pt x="72" y="134"/>
                  </a:lnTo>
                  <a:lnTo>
                    <a:pt x="72" y="142"/>
                  </a:lnTo>
                  <a:lnTo>
                    <a:pt x="72" y="151"/>
                  </a:lnTo>
                  <a:lnTo>
                    <a:pt x="72" y="159"/>
                  </a:lnTo>
                  <a:lnTo>
                    <a:pt x="72" y="167"/>
                  </a:lnTo>
                  <a:lnTo>
                    <a:pt x="67" y="167"/>
                  </a:lnTo>
                  <a:lnTo>
                    <a:pt x="62" y="159"/>
                  </a:lnTo>
                  <a:lnTo>
                    <a:pt x="51" y="159"/>
                  </a:lnTo>
                  <a:lnTo>
                    <a:pt x="41" y="159"/>
                  </a:lnTo>
                  <a:lnTo>
                    <a:pt x="41" y="151"/>
                  </a:lnTo>
                  <a:lnTo>
                    <a:pt x="41" y="142"/>
                  </a:lnTo>
                  <a:lnTo>
                    <a:pt x="41" y="134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83"/>
                  </a:lnTo>
                  <a:lnTo>
                    <a:pt x="41" y="75"/>
                  </a:lnTo>
                  <a:lnTo>
                    <a:pt x="31" y="67"/>
                  </a:lnTo>
                  <a:lnTo>
                    <a:pt x="31" y="58"/>
                  </a:lnTo>
                  <a:lnTo>
                    <a:pt x="31" y="50"/>
                  </a:lnTo>
                  <a:lnTo>
                    <a:pt x="26" y="50"/>
                  </a:lnTo>
                  <a:lnTo>
                    <a:pt x="26" y="42"/>
                  </a:lnTo>
                  <a:lnTo>
                    <a:pt x="21" y="33"/>
                  </a:lnTo>
                  <a:close/>
                </a:path>
              </a:pathLst>
            </a:custGeom>
            <a:solidFill>
              <a:schemeClr val="accent2"/>
            </a:solidFill>
            <a:ln w="8001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6" name="Freeform 16"/>
            <p:cNvSpPr>
              <a:spLocks/>
            </p:cNvSpPr>
            <p:nvPr/>
          </p:nvSpPr>
          <p:spPr bwMode="auto">
            <a:xfrm>
              <a:off x="1584" y="2112"/>
              <a:ext cx="118" cy="167"/>
            </a:xfrm>
            <a:custGeom>
              <a:avLst/>
              <a:gdLst>
                <a:gd name="T0" fmla="*/ 5 w 118"/>
                <a:gd name="T1" fmla="*/ 25 h 167"/>
                <a:gd name="T2" fmla="*/ 5 w 118"/>
                <a:gd name="T3" fmla="*/ 8 h 167"/>
                <a:gd name="T4" fmla="*/ 21 w 118"/>
                <a:gd name="T5" fmla="*/ 8 h 167"/>
                <a:gd name="T6" fmla="*/ 41 w 118"/>
                <a:gd name="T7" fmla="*/ 16 h 167"/>
                <a:gd name="T8" fmla="*/ 62 w 118"/>
                <a:gd name="T9" fmla="*/ 50 h 167"/>
                <a:gd name="T10" fmla="*/ 77 w 118"/>
                <a:gd name="T11" fmla="*/ 25 h 167"/>
                <a:gd name="T12" fmla="*/ 92 w 118"/>
                <a:gd name="T13" fmla="*/ 0 h 167"/>
                <a:gd name="T14" fmla="*/ 108 w 118"/>
                <a:gd name="T15" fmla="*/ 16 h 167"/>
                <a:gd name="T16" fmla="*/ 118 w 118"/>
                <a:gd name="T17" fmla="*/ 16 h 167"/>
                <a:gd name="T18" fmla="*/ 98 w 118"/>
                <a:gd name="T19" fmla="*/ 42 h 167"/>
                <a:gd name="T20" fmla="*/ 87 w 118"/>
                <a:gd name="T21" fmla="*/ 75 h 167"/>
                <a:gd name="T22" fmla="*/ 77 w 118"/>
                <a:gd name="T23" fmla="*/ 117 h 167"/>
                <a:gd name="T24" fmla="*/ 72 w 118"/>
                <a:gd name="T25" fmla="*/ 151 h 167"/>
                <a:gd name="T26" fmla="*/ 67 w 118"/>
                <a:gd name="T27" fmla="*/ 159 h 167"/>
                <a:gd name="T28" fmla="*/ 41 w 118"/>
                <a:gd name="T29" fmla="*/ 151 h 167"/>
                <a:gd name="T30" fmla="*/ 41 w 118"/>
                <a:gd name="T31" fmla="*/ 100 h 167"/>
                <a:gd name="T32" fmla="*/ 31 w 118"/>
                <a:gd name="T33" fmla="*/ 58 h 167"/>
                <a:gd name="T34" fmla="*/ 21 w 118"/>
                <a:gd name="T35" fmla="*/ 33 h 167"/>
                <a:gd name="T36" fmla="*/ 5 w 118"/>
                <a:gd name="T37" fmla="*/ 25 h 167"/>
                <a:gd name="T38" fmla="*/ 0 w 118"/>
                <a:gd name="T39" fmla="*/ 8 h 167"/>
                <a:gd name="T40" fmla="*/ 10 w 118"/>
                <a:gd name="T41" fmla="*/ 16 h 167"/>
                <a:gd name="T42" fmla="*/ 21 w 118"/>
                <a:gd name="T43" fmla="*/ 16 h 167"/>
                <a:gd name="T44" fmla="*/ 26 w 118"/>
                <a:gd name="T45" fmla="*/ 0 h 167"/>
                <a:gd name="T46" fmla="*/ 41 w 118"/>
                <a:gd name="T47" fmla="*/ 25 h 167"/>
                <a:gd name="T48" fmla="*/ 46 w 118"/>
                <a:gd name="T49" fmla="*/ 33 h 167"/>
                <a:gd name="T50" fmla="*/ 51 w 118"/>
                <a:gd name="T51" fmla="*/ 50 h 167"/>
                <a:gd name="T52" fmla="*/ 67 w 118"/>
                <a:gd name="T53" fmla="*/ 42 h 167"/>
                <a:gd name="T54" fmla="*/ 77 w 118"/>
                <a:gd name="T55" fmla="*/ 25 h 167"/>
                <a:gd name="T56" fmla="*/ 87 w 118"/>
                <a:gd name="T57" fmla="*/ 16 h 167"/>
                <a:gd name="T58" fmla="*/ 92 w 118"/>
                <a:gd name="T59" fmla="*/ 0 h 167"/>
                <a:gd name="T60" fmla="*/ 98 w 118"/>
                <a:gd name="T61" fmla="*/ 16 h 167"/>
                <a:gd name="T62" fmla="*/ 108 w 118"/>
                <a:gd name="T63" fmla="*/ 25 h 167"/>
                <a:gd name="T64" fmla="*/ 113 w 118"/>
                <a:gd name="T65" fmla="*/ 16 h 167"/>
                <a:gd name="T66" fmla="*/ 118 w 118"/>
                <a:gd name="T67" fmla="*/ 8 h 167"/>
                <a:gd name="T68" fmla="*/ 118 w 118"/>
                <a:gd name="T69" fmla="*/ 25 h 167"/>
                <a:gd name="T70" fmla="*/ 108 w 118"/>
                <a:gd name="T71" fmla="*/ 33 h 167"/>
                <a:gd name="T72" fmla="*/ 98 w 118"/>
                <a:gd name="T73" fmla="*/ 50 h 167"/>
                <a:gd name="T74" fmla="*/ 92 w 118"/>
                <a:gd name="T75" fmla="*/ 50 h 167"/>
                <a:gd name="T76" fmla="*/ 87 w 118"/>
                <a:gd name="T77" fmla="*/ 67 h 167"/>
                <a:gd name="T78" fmla="*/ 77 w 118"/>
                <a:gd name="T79" fmla="*/ 75 h 167"/>
                <a:gd name="T80" fmla="*/ 77 w 118"/>
                <a:gd name="T81" fmla="*/ 100 h 167"/>
                <a:gd name="T82" fmla="*/ 77 w 118"/>
                <a:gd name="T83" fmla="*/ 117 h 167"/>
                <a:gd name="T84" fmla="*/ 72 w 118"/>
                <a:gd name="T85" fmla="*/ 134 h 167"/>
                <a:gd name="T86" fmla="*/ 72 w 118"/>
                <a:gd name="T87" fmla="*/ 151 h 167"/>
                <a:gd name="T88" fmla="*/ 72 w 118"/>
                <a:gd name="T89" fmla="*/ 159 h 167"/>
                <a:gd name="T90" fmla="*/ 72 w 118"/>
                <a:gd name="T91" fmla="*/ 167 h 167"/>
                <a:gd name="T92" fmla="*/ 67 w 118"/>
                <a:gd name="T93" fmla="*/ 167 h 167"/>
                <a:gd name="T94" fmla="*/ 41 w 118"/>
                <a:gd name="T95" fmla="*/ 159 h 167"/>
                <a:gd name="T96" fmla="*/ 41 w 118"/>
                <a:gd name="T97" fmla="*/ 151 h 167"/>
                <a:gd name="T98" fmla="*/ 41 w 118"/>
                <a:gd name="T99" fmla="*/ 134 h 167"/>
                <a:gd name="T100" fmla="*/ 46 w 118"/>
                <a:gd name="T101" fmla="*/ 117 h 167"/>
                <a:gd name="T102" fmla="*/ 41 w 118"/>
                <a:gd name="T103" fmla="*/ 100 h 167"/>
                <a:gd name="T104" fmla="*/ 41 w 118"/>
                <a:gd name="T105" fmla="*/ 75 h 167"/>
                <a:gd name="T106" fmla="*/ 31 w 118"/>
                <a:gd name="T107" fmla="*/ 67 h 167"/>
                <a:gd name="T108" fmla="*/ 26 w 118"/>
                <a:gd name="T109" fmla="*/ 50 h 167"/>
                <a:gd name="T110" fmla="*/ 21 w 118"/>
                <a:gd name="T111" fmla="*/ 33 h 1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8" h="167">
                  <a:moveTo>
                    <a:pt x="21" y="33"/>
                  </a:moveTo>
                  <a:lnTo>
                    <a:pt x="10" y="25"/>
                  </a:lnTo>
                  <a:lnTo>
                    <a:pt x="5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8"/>
                  </a:lnTo>
                  <a:lnTo>
                    <a:pt x="21" y="16"/>
                  </a:lnTo>
                  <a:lnTo>
                    <a:pt x="21" y="8"/>
                  </a:lnTo>
                  <a:lnTo>
                    <a:pt x="26" y="0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51" y="42"/>
                  </a:lnTo>
                  <a:lnTo>
                    <a:pt x="62" y="50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87" y="8"/>
                  </a:lnTo>
                  <a:lnTo>
                    <a:pt x="92" y="0"/>
                  </a:lnTo>
                  <a:lnTo>
                    <a:pt x="98" y="16"/>
                  </a:lnTo>
                  <a:lnTo>
                    <a:pt x="98" y="25"/>
                  </a:lnTo>
                  <a:lnTo>
                    <a:pt x="108" y="16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18" y="16"/>
                  </a:lnTo>
                  <a:lnTo>
                    <a:pt x="118" y="25"/>
                  </a:lnTo>
                  <a:lnTo>
                    <a:pt x="113" y="25"/>
                  </a:lnTo>
                  <a:lnTo>
                    <a:pt x="98" y="42"/>
                  </a:lnTo>
                  <a:lnTo>
                    <a:pt x="92" y="50"/>
                  </a:lnTo>
                  <a:lnTo>
                    <a:pt x="87" y="58"/>
                  </a:lnTo>
                  <a:lnTo>
                    <a:pt x="87" y="75"/>
                  </a:lnTo>
                  <a:lnTo>
                    <a:pt x="77" y="92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2" y="125"/>
                  </a:lnTo>
                  <a:lnTo>
                    <a:pt x="72" y="142"/>
                  </a:lnTo>
                  <a:lnTo>
                    <a:pt x="72" y="151"/>
                  </a:lnTo>
                  <a:lnTo>
                    <a:pt x="72" y="159"/>
                  </a:lnTo>
                  <a:lnTo>
                    <a:pt x="72" y="167"/>
                  </a:lnTo>
                  <a:lnTo>
                    <a:pt x="67" y="159"/>
                  </a:lnTo>
                  <a:lnTo>
                    <a:pt x="41" y="159"/>
                  </a:lnTo>
                  <a:lnTo>
                    <a:pt x="41" y="151"/>
                  </a:lnTo>
                  <a:lnTo>
                    <a:pt x="41" y="134"/>
                  </a:lnTo>
                  <a:lnTo>
                    <a:pt x="46" y="125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75"/>
                  </a:lnTo>
                  <a:lnTo>
                    <a:pt x="31" y="58"/>
                  </a:lnTo>
                  <a:lnTo>
                    <a:pt x="31" y="50"/>
                  </a:lnTo>
                  <a:lnTo>
                    <a:pt x="26" y="42"/>
                  </a:lnTo>
                  <a:lnTo>
                    <a:pt x="21" y="33"/>
                  </a:lnTo>
                  <a:lnTo>
                    <a:pt x="10" y="25"/>
                  </a:lnTo>
                  <a:lnTo>
                    <a:pt x="5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8"/>
                  </a:lnTo>
                  <a:lnTo>
                    <a:pt x="10" y="16"/>
                  </a:lnTo>
                  <a:lnTo>
                    <a:pt x="21" y="16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1" y="8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46" y="33"/>
                  </a:lnTo>
                  <a:lnTo>
                    <a:pt x="51" y="42"/>
                  </a:lnTo>
                  <a:lnTo>
                    <a:pt x="51" y="50"/>
                  </a:lnTo>
                  <a:lnTo>
                    <a:pt x="62" y="50"/>
                  </a:lnTo>
                  <a:lnTo>
                    <a:pt x="67" y="42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87" y="16"/>
                  </a:lnTo>
                  <a:lnTo>
                    <a:pt x="92" y="0"/>
                  </a:lnTo>
                  <a:lnTo>
                    <a:pt x="98" y="8"/>
                  </a:lnTo>
                  <a:lnTo>
                    <a:pt x="98" y="16"/>
                  </a:lnTo>
                  <a:lnTo>
                    <a:pt x="98" y="25"/>
                  </a:lnTo>
                  <a:lnTo>
                    <a:pt x="108" y="25"/>
                  </a:lnTo>
                  <a:lnTo>
                    <a:pt x="113" y="16"/>
                  </a:lnTo>
                  <a:lnTo>
                    <a:pt x="118" y="8"/>
                  </a:lnTo>
                  <a:lnTo>
                    <a:pt x="118" y="16"/>
                  </a:lnTo>
                  <a:lnTo>
                    <a:pt x="118" y="25"/>
                  </a:lnTo>
                  <a:lnTo>
                    <a:pt x="113" y="25"/>
                  </a:lnTo>
                  <a:lnTo>
                    <a:pt x="108" y="33"/>
                  </a:lnTo>
                  <a:lnTo>
                    <a:pt x="98" y="42"/>
                  </a:lnTo>
                  <a:lnTo>
                    <a:pt x="98" y="50"/>
                  </a:lnTo>
                  <a:lnTo>
                    <a:pt x="92" y="50"/>
                  </a:lnTo>
                  <a:lnTo>
                    <a:pt x="87" y="58"/>
                  </a:lnTo>
                  <a:lnTo>
                    <a:pt x="87" y="67"/>
                  </a:lnTo>
                  <a:lnTo>
                    <a:pt x="87" y="75"/>
                  </a:lnTo>
                  <a:lnTo>
                    <a:pt x="77" y="75"/>
                  </a:lnTo>
                  <a:lnTo>
                    <a:pt x="77" y="83"/>
                  </a:lnTo>
                  <a:lnTo>
                    <a:pt x="77" y="100"/>
                  </a:lnTo>
                  <a:lnTo>
                    <a:pt x="77" y="117"/>
                  </a:lnTo>
                  <a:lnTo>
                    <a:pt x="72" y="125"/>
                  </a:lnTo>
                  <a:lnTo>
                    <a:pt x="72" y="134"/>
                  </a:lnTo>
                  <a:lnTo>
                    <a:pt x="72" y="142"/>
                  </a:lnTo>
                  <a:lnTo>
                    <a:pt x="72" y="151"/>
                  </a:lnTo>
                  <a:lnTo>
                    <a:pt x="72" y="159"/>
                  </a:lnTo>
                  <a:lnTo>
                    <a:pt x="72" y="167"/>
                  </a:lnTo>
                  <a:lnTo>
                    <a:pt x="67" y="167"/>
                  </a:lnTo>
                  <a:lnTo>
                    <a:pt x="62" y="159"/>
                  </a:lnTo>
                  <a:lnTo>
                    <a:pt x="51" y="159"/>
                  </a:lnTo>
                  <a:lnTo>
                    <a:pt x="41" y="159"/>
                  </a:lnTo>
                  <a:lnTo>
                    <a:pt x="41" y="151"/>
                  </a:lnTo>
                  <a:lnTo>
                    <a:pt x="41" y="142"/>
                  </a:lnTo>
                  <a:lnTo>
                    <a:pt x="41" y="134"/>
                  </a:lnTo>
                  <a:lnTo>
                    <a:pt x="41" y="125"/>
                  </a:lnTo>
                  <a:lnTo>
                    <a:pt x="46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83"/>
                  </a:lnTo>
                  <a:lnTo>
                    <a:pt x="41" y="75"/>
                  </a:lnTo>
                  <a:lnTo>
                    <a:pt x="31" y="67"/>
                  </a:lnTo>
                  <a:lnTo>
                    <a:pt x="31" y="58"/>
                  </a:lnTo>
                  <a:lnTo>
                    <a:pt x="31" y="50"/>
                  </a:lnTo>
                  <a:lnTo>
                    <a:pt x="26" y="50"/>
                  </a:lnTo>
                  <a:lnTo>
                    <a:pt x="26" y="42"/>
                  </a:lnTo>
                  <a:lnTo>
                    <a:pt x="21" y="33"/>
                  </a:lnTo>
                  <a:close/>
                </a:path>
              </a:pathLst>
            </a:custGeom>
            <a:solidFill>
              <a:srgbClr val="FF9900"/>
            </a:solidFill>
            <a:ln w="8001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7" name="Freeform 17"/>
            <p:cNvSpPr>
              <a:spLocks/>
            </p:cNvSpPr>
            <p:nvPr/>
          </p:nvSpPr>
          <p:spPr bwMode="auto">
            <a:xfrm>
              <a:off x="2496" y="1488"/>
              <a:ext cx="313" cy="117"/>
            </a:xfrm>
            <a:custGeom>
              <a:avLst/>
              <a:gdLst>
                <a:gd name="T0" fmla="*/ 139 w 313"/>
                <a:gd name="T1" fmla="*/ 25 h 117"/>
                <a:gd name="T2" fmla="*/ 97 w 313"/>
                <a:gd name="T3" fmla="*/ 25 h 117"/>
                <a:gd name="T4" fmla="*/ 56 w 313"/>
                <a:gd name="T5" fmla="*/ 25 h 117"/>
                <a:gd name="T6" fmla="*/ 36 w 313"/>
                <a:gd name="T7" fmla="*/ 25 h 117"/>
                <a:gd name="T8" fmla="*/ 20 w 313"/>
                <a:gd name="T9" fmla="*/ 33 h 117"/>
                <a:gd name="T10" fmla="*/ 0 w 313"/>
                <a:gd name="T11" fmla="*/ 50 h 117"/>
                <a:gd name="T12" fmla="*/ 10 w 313"/>
                <a:gd name="T13" fmla="*/ 58 h 117"/>
                <a:gd name="T14" fmla="*/ 15 w 313"/>
                <a:gd name="T15" fmla="*/ 67 h 117"/>
                <a:gd name="T16" fmla="*/ 41 w 313"/>
                <a:gd name="T17" fmla="*/ 75 h 117"/>
                <a:gd name="T18" fmla="*/ 72 w 313"/>
                <a:gd name="T19" fmla="*/ 75 h 117"/>
                <a:gd name="T20" fmla="*/ 103 w 313"/>
                <a:gd name="T21" fmla="*/ 75 h 117"/>
                <a:gd name="T22" fmla="*/ 128 w 313"/>
                <a:gd name="T23" fmla="*/ 100 h 117"/>
                <a:gd name="T24" fmla="*/ 139 w 313"/>
                <a:gd name="T25" fmla="*/ 109 h 117"/>
                <a:gd name="T26" fmla="*/ 159 w 313"/>
                <a:gd name="T27" fmla="*/ 117 h 117"/>
                <a:gd name="T28" fmla="*/ 169 w 313"/>
                <a:gd name="T29" fmla="*/ 100 h 117"/>
                <a:gd name="T30" fmla="*/ 180 w 313"/>
                <a:gd name="T31" fmla="*/ 100 h 117"/>
                <a:gd name="T32" fmla="*/ 190 w 313"/>
                <a:gd name="T33" fmla="*/ 92 h 117"/>
                <a:gd name="T34" fmla="*/ 210 w 313"/>
                <a:gd name="T35" fmla="*/ 92 h 117"/>
                <a:gd name="T36" fmla="*/ 226 w 313"/>
                <a:gd name="T37" fmla="*/ 100 h 117"/>
                <a:gd name="T38" fmla="*/ 241 w 313"/>
                <a:gd name="T39" fmla="*/ 109 h 117"/>
                <a:gd name="T40" fmla="*/ 262 w 313"/>
                <a:gd name="T41" fmla="*/ 117 h 117"/>
                <a:gd name="T42" fmla="*/ 267 w 313"/>
                <a:gd name="T43" fmla="*/ 100 h 117"/>
                <a:gd name="T44" fmla="*/ 272 w 313"/>
                <a:gd name="T45" fmla="*/ 84 h 117"/>
                <a:gd name="T46" fmla="*/ 287 w 313"/>
                <a:gd name="T47" fmla="*/ 67 h 117"/>
                <a:gd name="T48" fmla="*/ 303 w 313"/>
                <a:gd name="T49" fmla="*/ 50 h 117"/>
                <a:gd name="T50" fmla="*/ 313 w 313"/>
                <a:gd name="T51" fmla="*/ 33 h 117"/>
                <a:gd name="T52" fmla="*/ 313 w 313"/>
                <a:gd name="T53" fmla="*/ 16 h 117"/>
                <a:gd name="T54" fmla="*/ 308 w 313"/>
                <a:gd name="T55" fmla="*/ 0 h 117"/>
                <a:gd name="T56" fmla="*/ 287 w 313"/>
                <a:gd name="T57" fmla="*/ 0 h 117"/>
                <a:gd name="T58" fmla="*/ 272 w 313"/>
                <a:gd name="T59" fmla="*/ 0 h 117"/>
                <a:gd name="T60" fmla="*/ 231 w 313"/>
                <a:gd name="T61" fmla="*/ 0 h 117"/>
                <a:gd name="T62" fmla="*/ 205 w 313"/>
                <a:gd name="T63" fmla="*/ 8 h 117"/>
                <a:gd name="T64" fmla="*/ 180 w 313"/>
                <a:gd name="T65" fmla="*/ 16 h 117"/>
                <a:gd name="T66" fmla="*/ 159 w 313"/>
                <a:gd name="T67" fmla="*/ 16 h 1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13" h="117">
                  <a:moveTo>
                    <a:pt x="149" y="25"/>
                  </a:moveTo>
                  <a:lnTo>
                    <a:pt x="139" y="25"/>
                  </a:lnTo>
                  <a:lnTo>
                    <a:pt x="118" y="25"/>
                  </a:lnTo>
                  <a:lnTo>
                    <a:pt x="97" y="25"/>
                  </a:lnTo>
                  <a:lnTo>
                    <a:pt x="77" y="25"/>
                  </a:lnTo>
                  <a:lnTo>
                    <a:pt x="56" y="25"/>
                  </a:lnTo>
                  <a:lnTo>
                    <a:pt x="41" y="25"/>
                  </a:lnTo>
                  <a:lnTo>
                    <a:pt x="36" y="25"/>
                  </a:lnTo>
                  <a:lnTo>
                    <a:pt x="20" y="33"/>
                  </a:lnTo>
                  <a:lnTo>
                    <a:pt x="15" y="42"/>
                  </a:lnTo>
                  <a:lnTo>
                    <a:pt x="0" y="50"/>
                  </a:lnTo>
                  <a:lnTo>
                    <a:pt x="10" y="58"/>
                  </a:lnTo>
                  <a:lnTo>
                    <a:pt x="15" y="67"/>
                  </a:lnTo>
                  <a:lnTo>
                    <a:pt x="20" y="67"/>
                  </a:lnTo>
                  <a:lnTo>
                    <a:pt x="41" y="75"/>
                  </a:lnTo>
                  <a:lnTo>
                    <a:pt x="56" y="75"/>
                  </a:lnTo>
                  <a:lnTo>
                    <a:pt x="72" y="75"/>
                  </a:lnTo>
                  <a:lnTo>
                    <a:pt x="82" y="75"/>
                  </a:lnTo>
                  <a:lnTo>
                    <a:pt x="103" y="75"/>
                  </a:lnTo>
                  <a:lnTo>
                    <a:pt x="118" y="84"/>
                  </a:lnTo>
                  <a:lnTo>
                    <a:pt x="128" y="100"/>
                  </a:lnTo>
                  <a:lnTo>
                    <a:pt x="139" y="109"/>
                  </a:lnTo>
                  <a:lnTo>
                    <a:pt x="144" y="117"/>
                  </a:lnTo>
                  <a:lnTo>
                    <a:pt x="159" y="117"/>
                  </a:lnTo>
                  <a:lnTo>
                    <a:pt x="164" y="109"/>
                  </a:lnTo>
                  <a:lnTo>
                    <a:pt x="169" y="100"/>
                  </a:lnTo>
                  <a:lnTo>
                    <a:pt x="180" y="100"/>
                  </a:lnTo>
                  <a:lnTo>
                    <a:pt x="185" y="92"/>
                  </a:lnTo>
                  <a:lnTo>
                    <a:pt x="190" y="92"/>
                  </a:lnTo>
                  <a:lnTo>
                    <a:pt x="200" y="92"/>
                  </a:lnTo>
                  <a:lnTo>
                    <a:pt x="210" y="92"/>
                  </a:lnTo>
                  <a:lnTo>
                    <a:pt x="226" y="100"/>
                  </a:lnTo>
                  <a:lnTo>
                    <a:pt x="231" y="100"/>
                  </a:lnTo>
                  <a:lnTo>
                    <a:pt x="241" y="109"/>
                  </a:lnTo>
                  <a:lnTo>
                    <a:pt x="251" y="117"/>
                  </a:lnTo>
                  <a:lnTo>
                    <a:pt x="262" y="117"/>
                  </a:lnTo>
                  <a:lnTo>
                    <a:pt x="267" y="109"/>
                  </a:lnTo>
                  <a:lnTo>
                    <a:pt x="267" y="100"/>
                  </a:lnTo>
                  <a:lnTo>
                    <a:pt x="272" y="84"/>
                  </a:lnTo>
                  <a:lnTo>
                    <a:pt x="282" y="75"/>
                  </a:lnTo>
                  <a:lnTo>
                    <a:pt x="287" y="67"/>
                  </a:lnTo>
                  <a:lnTo>
                    <a:pt x="293" y="58"/>
                  </a:lnTo>
                  <a:lnTo>
                    <a:pt x="303" y="50"/>
                  </a:lnTo>
                  <a:lnTo>
                    <a:pt x="308" y="50"/>
                  </a:lnTo>
                  <a:lnTo>
                    <a:pt x="313" y="33"/>
                  </a:lnTo>
                  <a:lnTo>
                    <a:pt x="313" y="25"/>
                  </a:lnTo>
                  <a:lnTo>
                    <a:pt x="313" y="16"/>
                  </a:lnTo>
                  <a:lnTo>
                    <a:pt x="313" y="8"/>
                  </a:lnTo>
                  <a:lnTo>
                    <a:pt x="308" y="0"/>
                  </a:lnTo>
                  <a:lnTo>
                    <a:pt x="303" y="0"/>
                  </a:lnTo>
                  <a:lnTo>
                    <a:pt x="287" y="0"/>
                  </a:lnTo>
                  <a:lnTo>
                    <a:pt x="282" y="0"/>
                  </a:lnTo>
                  <a:lnTo>
                    <a:pt x="272" y="0"/>
                  </a:lnTo>
                  <a:lnTo>
                    <a:pt x="262" y="0"/>
                  </a:lnTo>
                  <a:lnTo>
                    <a:pt x="231" y="0"/>
                  </a:lnTo>
                  <a:lnTo>
                    <a:pt x="210" y="8"/>
                  </a:lnTo>
                  <a:lnTo>
                    <a:pt x="205" y="8"/>
                  </a:lnTo>
                  <a:lnTo>
                    <a:pt x="200" y="8"/>
                  </a:lnTo>
                  <a:lnTo>
                    <a:pt x="180" y="16"/>
                  </a:lnTo>
                  <a:lnTo>
                    <a:pt x="164" y="16"/>
                  </a:lnTo>
                  <a:lnTo>
                    <a:pt x="159" y="16"/>
                  </a:lnTo>
                  <a:lnTo>
                    <a:pt x="149" y="16"/>
                  </a:lnTo>
                </a:path>
              </a:pathLst>
            </a:custGeom>
            <a:solidFill>
              <a:srgbClr val="CCFFCC"/>
            </a:solidFill>
            <a:ln w="800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8" name="Rectangle 18"/>
            <p:cNvSpPr>
              <a:spLocks noChangeArrowheads="1"/>
            </p:cNvSpPr>
            <p:nvPr/>
          </p:nvSpPr>
          <p:spPr bwMode="auto">
            <a:xfrm>
              <a:off x="2976" y="1584"/>
              <a:ext cx="237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Geneva" charset="0"/>
                </a:rPr>
                <a:t>antigen</a:t>
              </a:r>
              <a:endParaRPr lang="en-US" b="0">
                <a:latin typeface="Times" charset="0"/>
              </a:endParaRPr>
            </a:p>
          </p:txBody>
        </p:sp>
      </p:grpSp>
      <p:grpSp>
        <p:nvGrpSpPr>
          <p:cNvPr id="101395" name="Group 19"/>
          <p:cNvGrpSpPr>
            <a:grpSpLocks/>
          </p:cNvGrpSpPr>
          <p:nvPr/>
        </p:nvGrpSpPr>
        <p:grpSpPr bwMode="auto">
          <a:xfrm>
            <a:off x="2182813" y="3973513"/>
            <a:ext cx="5595937" cy="1439862"/>
            <a:chOff x="1031" y="3337"/>
            <a:chExt cx="2644" cy="1209"/>
          </a:xfrm>
        </p:grpSpPr>
        <p:sp>
          <p:nvSpPr>
            <p:cNvPr id="26689" name="Freeform 20"/>
            <p:cNvSpPr>
              <a:spLocks/>
            </p:cNvSpPr>
            <p:nvPr/>
          </p:nvSpPr>
          <p:spPr bwMode="auto">
            <a:xfrm>
              <a:off x="1380" y="3479"/>
              <a:ext cx="124" cy="126"/>
            </a:xfrm>
            <a:custGeom>
              <a:avLst/>
              <a:gdLst>
                <a:gd name="T0" fmla="*/ 21 w 124"/>
                <a:gd name="T1" fmla="*/ 25 h 126"/>
                <a:gd name="T2" fmla="*/ 11 w 124"/>
                <a:gd name="T3" fmla="*/ 17 h 126"/>
                <a:gd name="T4" fmla="*/ 0 w 124"/>
                <a:gd name="T5" fmla="*/ 9 h 126"/>
                <a:gd name="T6" fmla="*/ 11 w 124"/>
                <a:gd name="T7" fmla="*/ 9 h 126"/>
                <a:gd name="T8" fmla="*/ 21 w 124"/>
                <a:gd name="T9" fmla="*/ 9 h 126"/>
                <a:gd name="T10" fmla="*/ 21 w 124"/>
                <a:gd name="T11" fmla="*/ 9 h 126"/>
                <a:gd name="T12" fmla="*/ 31 w 124"/>
                <a:gd name="T13" fmla="*/ 0 h 126"/>
                <a:gd name="T14" fmla="*/ 41 w 124"/>
                <a:gd name="T15" fmla="*/ 9 h 126"/>
                <a:gd name="T16" fmla="*/ 52 w 124"/>
                <a:gd name="T17" fmla="*/ 25 h 126"/>
                <a:gd name="T18" fmla="*/ 52 w 124"/>
                <a:gd name="T19" fmla="*/ 34 h 126"/>
                <a:gd name="T20" fmla="*/ 57 w 124"/>
                <a:gd name="T21" fmla="*/ 34 h 126"/>
                <a:gd name="T22" fmla="*/ 72 w 124"/>
                <a:gd name="T23" fmla="*/ 34 h 126"/>
                <a:gd name="T24" fmla="*/ 77 w 124"/>
                <a:gd name="T25" fmla="*/ 25 h 126"/>
                <a:gd name="T26" fmla="*/ 82 w 124"/>
                <a:gd name="T27" fmla="*/ 9 h 126"/>
                <a:gd name="T28" fmla="*/ 93 w 124"/>
                <a:gd name="T29" fmla="*/ 9 h 126"/>
                <a:gd name="T30" fmla="*/ 98 w 124"/>
                <a:gd name="T31" fmla="*/ 0 h 126"/>
                <a:gd name="T32" fmla="*/ 103 w 124"/>
                <a:gd name="T33" fmla="*/ 9 h 126"/>
                <a:gd name="T34" fmla="*/ 103 w 124"/>
                <a:gd name="T35" fmla="*/ 9 h 126"/>
                <a:gd name="T36" fmla="*/ 118 w 124"/>
                <a:gd name="T37" fmla="*/ 9 h 126"/>
                <a:gd name="T38" fmla="*/ 124 w 124"/>
                <a:gd name="T39" fmla="*/ 9 h 126"/>
                <a:gd name="T40" fmla="*/ 124 w 124"/>
                <a:gd name="T41" fmla="*/ 17 h 126"/>
                <a:gd name="T42" fmla="*/ 113 w 124"/>
                <a:gd name="T43" fmla="*/ 25 h 126"/>
                <a:gd name="T44" fmla="*/ 103 w 124"/>
                <a:gd name="T45" fmla="*/ 34 h 126"/>
                <a:gd name="T46" fmla="*/ 98 w 124"/>
                <a:gd name="T47" fmla="*/ 34 h 126"/>
                <a:gd name="T48" fmla="*/ 98 w 124"/>
                <a:gd name="T49" fmla="*/ 34 h 126"/>
                <a:gd name="T50" fmla="*/ 93 w 124"/>
                <a:gd name="T51" fmla="*/ 51 h 126"/>
                <a:gd name="T52" fmla="*/ 82 w 124"/>
                <a:gd name="T53" fmla="*/ 59 h 126"/>
                <a:gd name="T54" fmla="*/ 82 w 124"/>
                <a:gd name="T55" fmla="*/ 67 h 126"/>
                <a:gd name="T56" fmla="*/ 82 w 124"/>
                <a:gd name="T57" fmla="*/ 76 h 126"/>
                <a:gd name="T58" fmla="*/ 77 w 124"/>
                <a:gd name="T59" fmla="*/ 84 h 126"/>
                <a:gd name="T60" fmla="*/ 77 w 124"/>
                <a:gd name="T61" fmla="*/ 93 h 126"/>
                <a:gd name="T62" fmla="*/ 77 w 124"/>
                <a:gd name="T63" fmla="*/ 109 h 126"/>
                <a:gd name="T64" fmla="*/ 77 w 124"/>
                <a:gd name="T65" fmla="*/ 109 h 126"/>
                <a:gd name="T66" fmla="*/ 77 w 124"/>
                <a:gd name="T67" fmla="*/ 118 h 126"/>
                <a:gd name="T68" fmla="*/ 77 w 124"/>
                <a:gd name="T69" fmla="*/ 126 h 126"/>
                <a:gd name="T70" fmla="*/ 72 w 124"/>
                <a:gd name="T71" fmla="*/ 126 h 126"/>
                <a:gd name="T72" fmla="*/ 57 w 124"/>
                <a:gd name="T73" fmla="*/ 118 h 126"/>
                <a:gd name="T74" fmla="*/ 41 w 124"/>
                <a:gd name="T75" fmla="*/ 109 h 126"/>
                <a:gd name="T76" fmla="*/ 41 w 124"/>
                <a:gd name="T77" fmla="*/ 109 h 126"/>
                <a:gd name="T78" fmla="*/ 41 w 124"/>
                <a:gd name="T79" fmla="*/ 93 h 126"/>
                <a:gd name="T80" fmla="*/ 41 w 124"/>
                <a:gd name="T81" fmla="*/ 84 h 126"/>
                <a:gd name="T82" fmla="*/ 41 w 124"/>
                <a:gd name="T83" fmla="*/ 84 h 126"/>
                <a:gd name="T84" fmla="*/ 41 w 124"/>
                <a:gd name="T85" fmla="*/ 67 h 126"/>
                <a:gd name="T86" fmla="*/ 41 w 124"/>
                <a:gd name="T87" fmla="*/ 59 h 126"/>
                <a:gd name="T88" fmla="*/ 36 w 124"/>
                <a:gd name="T89" fmla="*/ 51 h 126"/>
                <a:gd name="T90" fmla="*/ 36 w 124"/>
                <a:gd name="T91" fmla="*/ 42 h 126"/>
                <a:gd name="T92" fmla="*/ 31 w 124"/>
                <a:gd name="T93" fmla="*/ 34 h 126"/>
                <a:gd name="T94" fmla="*/ 21 w 124"/>
                <a:gd name="T95" fmla="*/ 34 h 1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4" h="126">
                  <a:moveTo>
                    <a:pt x="21" y="25"/>
                  </a:moveTo>
                  <a:lnTo>
                    <a:pt x="21" y="25"/>
                  </a:lnTo>
                  <a:lnTo>
                    <a:pt x="16" y="17"/>
                  </a:lnTo>
                  <a:lnTo>
                    <a:pt x="11" y="17"/>
                  </a:lnTo>
                  <a:lnTo>
                    <a:pt x="0" y="9"/>
                  </a:lnTo>
                  <a:lnTo>
                    <a:pt x="11" y="9"/>
                  </a:lnTo>
                  <a:lnTo>
                    <a:pt x="16" y="9"/>
                  </a:lnTo>
                  <a:lnTo>
                    <a:pt x="21" y="9"/>
                  </a:lnTo>
                  <a:lnTo>
                    <a:pt x="31" y="0"/>
                  </a:lnTo>
                  <a:lnTo>
                    <a:pt x="36" y="9"/>
                  </a:lnTo>
                  <a:lnTo>
                    <a:pt x="41" y="9"/>
                  </a:lnTo>
                  <a:lnTo>
                    <a:pt x="41" y="17"/>
                  </a:lnTo>
                  <a:lnTo>
                    <a:pt x="52" y="25"/>
                  </a:lnTo>
                  <a:lnTo>
                    <a:pt x="52" y="34"/>
                  </a:lnTo>
                  <a:lnTo>
                    <a:pt x="57" y="34"/>
                  </a:lnTo>
                  <a:lnTo>
                    <a:pt x="62" y="34"/>
                  </a:lnTo>
                  <a:lnTo>
                    <a:pt x="72" y="34"/>
                  </a:lnTo>
                  <a:lnTo>
                    <a:pt x="77" y="25"/>
                  </a:lnTo>
                  <a:lnTo>
                    <a:pt x="77" y="17"/>
                  </a:lnTo>
                  <a:lnTo>
                    <a:pt x="82" y="9"/>
                  </a:lnTo>
                  <a:lnTo>
                    <a:pt x="93" y="9"/>
                  </a:lnTo>
                  <a:lnTo>
                    <a:pt x="93" y="0"/>
                  </a:lnTo>
                  <a:lnTo>
                    <a:pt x="98" y="0"/>
                  </a:lnTo>
                  <a:lnTo>
                    <a:pt x="98" y="9"/>
                  </a:lnTo>
                  <a:lnTo>
                    <a:pt x="103" y="9"/>
                  </a:lnTo>
                  <a:lnTo>
                    <a:pt x="113" y="9"/>
                  </a:lnTo>
                  <a:lnTo>
                    <a:pt x="118" y="9"/>
                  </a:lnTo>
                  <a:lnTo>
                    <a:pt x="124" y="9"/>
                  </a:lnTo>
                  <a:lnTo>
                    <a:pt x="124" y="17"/>
                  </a:lnTo>
                  <a:lnTo>
                    <a:pt x="113" y="25"/>
                  </a:lnTo>
                  <a:lnTo>
                    <a:pt x="103" y="34"/>
                  </a:lnTo>
                  <a:lnTo>
                    <a:pt x="98" y="34"/>
                  </a:lnTo>
                  <a:lnTo>
                    <a:pt x="93" y="42"/>
                  </a:lnTo>
                  <a:lnTo>
                    <a:pt x="93" y="51"/>
                  </a:lnTo>
                  <a:lnTo>
                    <a:pt x="82" y="59"/>
                  </a:lnTo>
                  <a:lnTo>
                    <a:pt x="82" y="67"/>
                  </a:lnTo>
                  <a:lnTo>
                    <a:pt x="82" y="76"/>
                  </a:lnTo>
                  <a:lnTo>
                    <a:pt x="77" y="84"/>
                  </a:lnTo>
                  <a:lnTo>
                    <a:pt x="77" y="93"/>
                  </a:lnTo>
                  <a:lnTo>
                    <a:pt x="77" y="101"/>
                  </a:lnTo>
                  <a:lnTo>
                    <a:pt x="77" y="109"/>
                  </a:lnTo>
                  <a:lnTo>
                    <a:pt x="77" y="118"/>
                  </a:lnTo>
                  <a:lnTo>
                    <a:pt x="77" y="126"/>
                  </a:lnTo>
                  <a:lnTo>
                    <a:pt x="72" y="126"/>
                  </a:lnTo>
                  <a:lnTo>
                    <a:pt x="62" y="118"/>
                  </a:lnTo>
                  <a:lnTo>
                    <a:pt x="57" y="118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1" y="101"/>
                  </a:lnTo>
                  <a:lnTo>
                    <a:pt x="41" y="93"/>
                  </a:lnTo>
                  <a:lnTo>
                    <a:pt x="41" y="84"/>
                  </a:lnTo>
                  <a:lnTo>
                    <a:pt x="41" y="76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36" y="59"/>
                  </a:lnTo>
                  <a:lnTo>
                    <a:pt x="36" y="51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31" y="34"/>
                  </a:lnTo>
                  <a:lnTo>
                    <a:pt x="21" y="34"/>
                  </a:lnTo>
                  <a:lnTo>
                    <a:pt x="21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0" name="Freeform 21"/>
            <p:cNvSpPr>
              <a:spLocks/>
            </p:cNvSpPr>
            <p:nvPr/>
          </p:nvSpPr>
          <p:spPr bwMode="auto">
            <a:xfrm>
              <a:off x="1493" y="3538"/>
              <a:ext cx="129" cy="126"/>
            </a:xfrm>
            <a:custGeom>
              <a:avLst/>
              <a:gdLst>
                <a:gd name="T0" fmla="*/ 26 w 129"/>
                <a:gd name="T1" fmla="*/ 25 h 126"/>
                <a:gd name="T2" fmla="*/ 11 w 129"/>
                <a:gd name="T3" fmla="*/ 17 h 126"/>
                <a:gd name="T4" fmla="*/ 5 w 129"/>
                <a:gd name="T5" fmla="*/ 17 h 126"/>
                <a:gd name="T6" fmla="*/ 0 w 129"/>
                <a:gd name="T7" fmla="*/ 8 h 126"/>
                <a:gd name="T8" fmla="*/ 5 w 129"/>
                <a:gd name="T9" fmla="*/ 0 h 126"/>
                <a:gd name="T10" fmla="*/ 11 w 129"/>
                <a:gd name="T11" fmla="*/ 0 h 126"/>
                <a:gd name="T12" fmla="*/ 26 w 129"/>
                <a:gd name="T13" fmla="*/ 8 h 126"/>
                <a:gd name="T14" fmla="*/ 31 w 129"/>
                <a:gd name="T15" fmla="*/ 0 h 126"/>
                <a:gd name="T16" fmla="*/ 31 w 129"/>
                <a:gd name="T17" fmla="*/ 0 h 126"/>
                <a:gd name="T18" fmla="*/ 41 w 129"/>
                <a:gd name="T19" fmla="*/ 8 h 126"/>
                <a:gd name="T20" fmla="*/ 41 w 129"/>
                <a:gd name="T21" fmla="*/ 17 h 126"/>
                <a:gd name="T22" fmla="*/ 47 w 129"/>
                <a:gd name="T23" fmla="*/ 25 h 126"/>
                <a:gd name="T24" fmla="*/ 52 w 129"/>
                <a:gd name="T25" fmla="*/ 25 h 126"/>
                <a:gd name="T26" fmla="*/ 62 w 129"/>
                <a:gd name="T27" fmla="*/ 34 h 126"/>
                <a:gd name="T28" fmla="*/ 72 w 129"/>
                <a:gd name="T29" fmla="*/ 34 h 126"/>
                <a:gd name="T30" fmla="*/ 82 w 129"/>
                <a:gd name="T31" fmla="*/ 25 h 126"/>
                <a:gd name="T32" fmla="*/ 82 w 129"/>
                <a:gd name="T33" fmla="*/ 25 h 126"/>
                <a:gd name="T34" fmla="*/ 88 w 129"/>
                <a:gd name="T35" fmla="*/ 8 h 126"/>
                <a:gd name="T36" fmla="*/ 93 w 129"/>
                <a:gd name="T37" fmla="*/ 0 h 126"/>
                <a:gd name="T38" fmla="*/ 103 w 129"/>
                <a:gd name="T39" fmla="*/ 0 h 126"/>
                <a:gd name="T40" fmla="*/ 103 w 129"/>
                <a:gd name="T41" fmla="*/ 8 h 126"/>
                <a:gd name="T42" fmla="*/ 108 w 129"/>
                <a:gd name="T43" fmla="*/ 8 h 126"/>
                <a:gd name="T44" fmla="*/ 113 w 129"/>
                <a:gd name="T45" fmla="*/ 8 h 126"/>
                <a:gd name="T46" fmla="*/ 129 w 129"/>
                <a:gd name="T47" fmla="*/ 0 h 126"/>
                <a:gd name="T48" fmla="*/ 129 w 129"/>
                <a:gd name="T49" fmla="*/ 8 h 126"/>
                <a:gd name="T50" fmla="*/ 129 w 129"/>
                <a:gd name="T51" fmla="*/ 17 h 126"/>
                <a:gd name="T52" fmla="*/ 124 w 129"/>
                <a:gd name="T53" fmla="*/ 17 h 126"/>
                <a:gd name="T54" fmla="*/ 124 w 129"/>
                <a:gd name="T55" fmla="*/ 25 h 126"/>
                <a:gd name="T56" fmla="*/ 108 w 129"/>
                <a:gd name="T57" fmla="*/ 25 h 126"/>
                <a:gd name="T58" fmla="*/ 103 w 129"/>
                <a:gd name="T59" fmla="*/ 34 h 126"/>
                <a:gd name="T60" fmla="*/ 93 w 129"/>
                <a:gd name="T61" fmla="*/ 50 h 126"/>
                <a:gd name="T62" fmla="*/ 88 w 129"/>
                <a:gd name="T63" fmla="*/ 50 h 126"/>
                <a:gd name="T64" fmla="*/ 88 w 129"/>
                <a:gd name="T65" fmla="*/ 59 h 126"/>
                <a:gd name="T66" fmla="*/ 88 w 129"/>
                <a:gd name="T67" fmla="*/ 67 h 126"/>
                <a:gd name="T68" fmla="*/ 82 w 129"/>
                <a:gd name="T69" fmla="*/ 76 h 126"/>
                <a:gd name="T70" fmla="*/ 82 w 129"/>
                <a:gd name="T71" fmla="*/ 84 h 126"/>
                <a:gd name="T72" fmla="*/ 82 w 129"/>
                <a:gd name="T73" fmla="*/ 92 h 126"/>
                <a:gd name="T74" fmla="*/ 82 w 129"/>
                <a:gd name="T75" fmla="*/ 101 h 126"/>
                <a:gd name="T76" fmla="*/ 82 w 129"/>
                <a:gd name="T77" fmla="*/ 109 h 126"/>
                <a:gd name="T78" fmla="*/ 82 w 129"/>
                <a:gd name="T79" fmla="*/ 126 h 126"/>
                <a:gd name="T80" fmla="*/ 72 w 129"/>
                <a:gd name="T81" fmla="*/ 126 h 126"/>
                <a:gd name="T82" fmla="*/ 52 w 129"/>
                <a:gd name="T83" fmla="*/ 126 h 126"/>
                <a:gd name="T84" fmla="*/ 41 w 129"/>
                <a:gd name="T85" fmla="*/ 126 h 126"/>
                <a:gd name="T86" fmla="*/ 41 w 129"/>
                <a:gd name="T87" fmla="*/ 118 h 126"/>
                <a:gd name="T88" fmla="*/ 47 w 129"/>
                <a:gd name="T89" fmla="*/ 109 h 126"/>
                <a:gd name="T90" fmla="*/ 47 w 129"/>
                <a:gd name="T91" fmla="*/ 109 h 126"/>
                <a:gd name="T92" fmla="*/ 47 w 129"/>
                <a:gd name="T93" fmla="*/ 101 h 126"/>
                <a:gd name="T94" fmla="*/ 47 w 129"/>
                <a:gd name="T95" fmla="*/ 92 h 126"/>
                <a:gd name="T96" fmla="*/ 47 w 129"/>
                <a:gd name="T97" fmla="*/ 76 h 126"/>
                <a:gd name="T98" fmla="*/ 47 w 129"/>
                <a:gd name="T99" fmla="*/ 67 h 126"/>
                <a:gd name="T100" fmla="*/ 41 w 129"/>
                <a:gd name="T101" fmla="*/ 59 h 126"/>
                <a:gd name="T102" fmla="*/ 41 w 129"/>
                <a:gd name="T103" fmla="*/ 50 h 126"/>
                <a:gd name="T104" fmla="*/ 41 w 129"/>
                <a:gd name="T105" fmla="*/ 42 h 126"/>
                <a:gd name="T106" fmla="*/ 31 w 129"/>
                <a:gd name="T107" fmla="*/ 34 h 126"/>
                <a:gd name="T108" fmla="*/ 26 w 129"/>
                <a:gd name="T109" fmla="*/ 25 h 1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9" h="126">
                  <a:moveTo>
                    <a:pt x="26" y="25"/>
                  </a:moveTo>
                  <a:lnTo>
                    <a:pt x="26" y="25"/>
                  </a:lnTo>
                  <a:lnTo>
                    <a:pt x="21" y="17"/>
                  </a:lnTo>
                  <a:lnTo>
                    <a:pt x="11" y="17"/>
                  </a:lnTo>
                  <a:lnTo>
                    <a:pt x="5" y="17"/>
                  </a:lnTo>
                  <a:lnTo>
                    <a:pt x="5" y="8"/>
                  </a:lnTo>
                  <a:lnTo>
                    <a:pt x="0" y="8"/>
                  </a:lnTo>
                  <a:lnTo>
                    <a:pt x="5" y="0"/>
                  </a:lnTo>
                  <a:lnTo>
                    <a:pt x="11" y="0"/>
                  </a:lnTo>
                  <a:lnTo>
                    <a:pt x="21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41" y="8"/>
                  </a:lnTo>
                  <a:lnTo>
                    <a:pt x="41" y="17"/>
                  </a:lnTo>
                  <a:lnTo>
                    <a:pt x="47" y="17"/>
                  </a:lnTo>
                  <a:lnTo>
                    <a:pt x="47" y="25"/>
                  </a:lnTo>
                  <a:lnTo>
                    <a:pt x="52" y="25"/>
                  </a:lnTo>
                  <a:lnTo>
                    <a:pt x="62" y="34"/>
                  </a:lnTo>
                  <a:lnTo>
                    <a:pt x="67" y="42"/>
                  </a:lnTo>
                  <a:lnTo>
                    <a:pt x="72" y="34"/>
                  </a:lnTo>
                  <a:lnTo>
                    <a:pt x="72" y="25"/>
                  </a:lnTo>
                  <a:lnTo>
                    <a:pt x="82" y="25"/>
                  </a:lnTo>
                  <a:lnTo>
                    <a:pt x="88" y="17"/>
                  </a:lnTo>
                  <a:lnTo>
                    <a:pt x="88" y="8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08" y="8"/>
                  </a:lnTo>
                  <a:lnTo>
                    <a:pt x="108" y="17"/>
                  </a:lnTo>
                  <a:lnTo>
                    <a:pt x="113" y="8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29" y="8"/>
                  </a:lnTo>
                  <a:lnTo>
                    <a:pt x="129" y="17"/>
                  </a:lnTo>
                  <a:lnTo>
                    <a:pt x="124" y="17"/>
                  </a:lnTo>
                  <a:lnTo>
                    <a:pt x="124" y="25"/>
                  </a:lnTo>
                  <a:lnTo>
                    <a:pt x="113" y="25"/>
                  </a:lnTo>
                  <a:lnTo>
                    <a:pt x="108" y="25"/>
                  </a:lnTo>
                  <a:lnTo>
                    <a:pt x="103" y="34"/>
                  </a:lnTo>
                  <a:lnTo>
                    <a:pt x="93" y="42"/>
                  </a:lnTo>
                  <a:lnTo>
                    <a:pt x="93" y="50"/>
                  </a:lnTo>
                  <a:lnTo>
                    <a:pt x="88" y="50"/>
                  </a:lnTo>
                  <a:lnTo>
                    <a:pt x="88" y="59"/>
                  </a:lnTo>
                  <a:lnTo>
                    <a:pt x="88" y="67"/>
                  </a:lnTo>
                  <a:lnTo>
                    <a:pt x="82" y="76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1"/>
                  </a:lnTo>
                  <a:lnTo>
                    <a:pt x="82" y="109"/>
                  </a:lnTo>
                  <a:lnTo>
                    <a:pt x="82" y="118"/>
                  </a:lnTo>
                  <a:lnTo>
                    <a:pt x="82" y="126"/>
                  </a:lnTo>
                  <a:lnTo>
                    <a:pt x="72" y="126"/>
                  </a:lnTo>
                  <a:lnTo>
                    <a:pt x="62" y="126"/>
                  </a:lnTo>
                  <a:lnTo>
                    <a:pt x="52" y="126"/>
                  </a:lnTo>
                  <a:lnTo>
                    <a:pt x="47" y="126"/>
                  </a:lnTo>
                  <a:lnTo>
                    <a:pt x="41" y="126"/>
                  </a:lnTo>
                  <a:lnTo>
                    <a:pt x="41" y="118"/>
                  </a:lnTo>
                  <a:lnTo>
                    <a:pt x="47" y="109"/>
                  </a:lnTo>
                  <a:lnTo>
                    <a:pt x="47" y="101"/>
                  </a:lnTo>
                  <a:lnTo>
                    <a:pt x="47" y="92"/>
                  </a:lnTo>
                  <a:lnTo>
                    <a:pt x="47" y="84"/>
                  </a:lnTo>
                  <a:lnTo>
                    <a:pt x="47" y="76"/>
                  </a:lnTo>
                  <a:lnTo>
                    <a:pt x="47" y="67"/>
                  </a:lnTo>
                  <a:lnTo>
                    <a:pt x="41" y="59"/>
                  </a:lnTo>
                  <a:lnTo>
                    <a:pt x="41" y="50"/>
                  </a:lnTo>
                  <a:lnTo>
                    <a:pt x="41" y="42"/>
                  </a:lnTo>
                  <a:lnTo>
                    <a:pt x="31" y="42"/>
                  </a:lnTo>
                  <a:lnTo>
                    <a:pt x="31" y="34"/>
                  </a:lnTo>
                  <a:lnTo>
                    <a:pt x="26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1" name="Freeform 22"/>
            <p:cNvSpPr>
              <a:spLocks/>
            </p:cNvSpPr>
            <p:nvPr/>
          </p:nvSpPr>
          <p:spPr bwMode="auto">
            <a:xfrm>
              <a:off x="1380" y="3479"/>
              <a:ext cx="124" cy="126"/>
            </a:xfrm>
            <a:custGeom>
              <a:avLst/>
              <a:gdLst>
                <a:gd name="T0" fmla="*/ 0 w 124"/>
                <a:gd name="T1" fmla="*/ 9 h 126"/>
                <a:gd name="T2" fmla="*/ 11 w 124"/>
                <a:gd name="T3" fmla="*/ 9 h 126"/>
                <a:gd name="T4" fmla="*/ 21 w 124"/>
                <a:gd name="T5" fmla="*/ 9 h 126"/>
                <a:gd name="T6" fmla="*/ 41 w 124"/>
                <a:gd name="T7" fmla="*/ 9 h 126"/>
                <a:gd name="T8" fmla="*/ 62 w 124"/>
                <a:gd name="T9" fmla="*/ 34 h 126"/>
                <a:gd name="T10" fmla="*/ 82 w 124"/>
                <a:gd name="T11" fmla="*/ 9 h 126"/>
                <a:gd name="T12" fmla="*/ 98 w 124"/>
                <a:gd name="T13" fmla="*/ 0 h 126"/>
                <a:gd name="T14" fmla="*/ 113 w 124"/>
                <a:gd name="T15" fmla="*/ 9 h 126"/>
                <a:gd name="T16" fmla="*/ 124 w 124"/>
                <a:gd name="T17" fmla="*/ 9 h 126"/>
                <a:gd name="T18" fmla="*/ 103 w 124"/>
                <a:gd name="T19" fmla="*/ 34 h 126"/>
                <a:gd name="T20" fmla="*/ 82 w 124"/>
                <a:gd name="T21" fmla="*/ 59 h 126"/>
                <a:gd name="T22" fmla="*/ 77 w 124"/>
                <a:gd name="T23" fmla="*/ 84 h 126"/>
                <a:gd name="T24" fmla="*/ 77 w 124"/>
                <a:gd name="T25" fmla="*/ 118 h 126"/>
                <a:gd name="T26" fmla="*/ 62 w 124"/>
                <a:gd name="T27" fmla="*/ 118 h 126"/>
                <a:gd name="T28" fmla="*/ 41 w 124"/>
                <a:gd name="T29" fmla="*/ 109 h 126"/>
                <a:gd name="T30" fmla="*/ 41 w 124"/>
                <a:gd name="T31" fmla="*/ 76 h 126"/>
                <a:gd name="T32" fmla="*/ 36 w 124"/>
                <a:gd name="T33" fmla="*/ 42 h 126"/>
                <a:gd name="T34" fmla="*/ 21 w 124"/>
                <a:gd name="T35" fmla="*/ 25 h 126"/>
                <a:gd name="T36" fmla="*/ 11 w 124"/>
                <a:gd name="T37" fmla="*/ 17 h 126"/>
                <a:gd name="T38" fmla="*/ 0 w 124"/>
                <a:gd name="T39" fmla="*/ 9 h 126"/>
                <a:gd name="T40" fmla="*/ 21 w 124"/>
                <a:gd name="T41" fmla="*/ 9 h 126"/>
                <a:gd name="T42" fmla="*/ 21 w 124"/>
                <a:gd name="T43" fmla="*/ 9 h 126"/>
                <a:gd name="T44" fmla="*/ 41 w 124"/>
                <a:gd name="T45" fmla="*/ 9 h 126"/>
                <a:gd name="T46" fmla="*/ 52 w 124"/>
                <a:gd name="T47" fmla="*/ 25 h 126"/>
                <a:gd name="T48" fmla="*/ 57 w 124"/>
                <a:gd name="T49" fmla="*/ 34 h 126"/>
                <a:gd name="T50" fmla="*/ 72 w 124"/>
                <a:gd name="T51" fmla="*/ 34 h 126"/>
                <a:gd name="T52" fmla="*/ 82 w 124"/>
                <a:gd name="T53" fmla="*/ 9 h 126"/>
                <a:gd name="T54" fmla="*/ 93 w 124"/>
                <a:gd name="T55" fmla="*/ 0 h 126"/>
                <a:gd name="T56" fmla="*/ 103 w 124"/>
                <a:gd name="T57" fmla="*/ 9 h 126"/>
                <a:gd name="T58" fmla="*/ 113 w 124"/>
                <a:gd name="T59" fmla="*/ 9 h 126"/>
                <a:gd name="T60" fmla="*/ 124 w 124"/>
                <a:gd name="T61" fmla="*/ 9 h 126"/>
                <a:gd name="T62" fmla="*/ 124 w 124"/>
                <a:gd name="T63" fmla="*/ 17 h 126"/>
                <a:gd name="T64" fmla="*/ 103 w 124"/>
                <a:gd name="T65" fmla="*/ 34 h 126"/>
                <a:gd name="T66" fmla="*/ 98 w 124"/>
                <a:gd name="T67" fmla="*/ 34 h 126"/>
                <a:gd name="T68" fmla="*/ 93 w 124"/>
                <a:gd name="T69" fmla="*/ 51 h 126"/>
                <a:gd name="T70" fmla="*/ 82 w 124"/>
                <a:gd name="T71" fmla="*/ 59 h 126"/>
                <a:gd name="T72" fmla="*/ 82 w 124"/>
                <a:gd name="T73" fmla="*/ 76 h 126"/>
                <a:gd name="T74" fmla="*/ 77 w 124"/>
                <a:gd name="T75" fmla="*/ 93 h 126"/>
                <a:gd name="T76" fmla="*/ 77 w 124"/>
                <a:gd name="T77" fmla="*/ 109 h 126"/>
                <a:gd name="T78" fmla="*/ 77 w 124"/>
                <a:gd name="T79" fmla="*/ 118 h 126"/>
                <a:gd name="T80" fmla="*/ 77 w 124"/>
                <a:gd name="T81" fmla="*/ 126 h 126"/>
                <a:gd name="T82" fmla="*/ 62 w 124"/>
                <a:gd name="T83" fmla="*/ 118 h 126"/>
                <a:gd name="T84" fmla="*/ 41 w 124"/>
                <a:gd name="T85" fmla="*/ 109 h 126"/>
                <a:gd name="T86" fmla="*/ 41 w 124"/>
                <a:gd name="T87" fmla="*/ 101 h 126"/>
                <a:gd name="T88" fmla="*/ 41 w 124"/>
                <a:gd name="T89" fmla="*/ 84 h 126"/>
                <a:gd name="T90" fmla="*/ 41 w 124"/>
                <a:gd name="T91" fmla="*/ 76 h 126"/>
                <a:gd name="T92" fmla="*/ 41 w 124"/>
                <a:gd name="T93" fmla="*/ 59 h 126"/>
                <a:gd name="T94" fmla="*/ 36 w 124"/>
                <a:gd name="T95" fmla="*/ 51 h 126"/>
                <a:gd name="T96" fmla="*/ 31 w 124"/>
                <a:gd name="T97" fmla="*/ 34 h 126"/>
                <a:gd name="T98" fmla="*/ 21 w 124"/>
                <a:gd name="T99" fmla="*/ 25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4" h="126">
                  <a:moveTo>
                    <a:pt x="21" y="25"/>
                  </a:moveTo>
                  <a:lnTo>
                    <a:pt x="16" y="17"/>
                  </a:lnTo>
                  <a:lnTo>
                    <a:pt x="0" y="9"/>
                  </a:lnTo>
                  <a:lnTo>
                    <a:pt x="11" y="9"/>
                  </a:lnTo>
                  <a:lnTo>
                    <a:pt x="21" y="9"/>
                  </a:lnTo>
                  <a:lnTo>
                    <a:pt x="31" y="0"/>
                  </a:lnTo>
                  <a:lnTo>
                    <a:pt x="41" y="9"/>
                  </a:lnTo>
                  <a:lnTo>
                    <a:pt x="41" y="17"/>
                  </a:lnTo>
                  <a:lnTo>
                    <a:pt x="52" y="34"/>
                  </a:lnTo>
                  <a:lnTo>
                    <a:pt x="62" y="34"/>
                  </a:lnTo>
                  <a:lnTo>
                    <a:pt x="77" y="25"/>
                  </a:lnTo>
                  <a:lnTo>
                    <a:pt x="82" y="9"/>
                  </a:lnTo>
                  <a:lnTo>
                    <a:pt x="93" y="9"/>
                  </a:lnTo>
                  <a:lnTo>
                    <a:pt x="98" y="0"/>
                  </a:lnTo>
                  <a:lnTo>
                    <a:pt x="103" y="9"/>
                  </a:lnTo>
                  <a:lnTo>
                    <a:pt x="113" y="9"/>
                  </a:lnTo>
                  <a:lnTo>
                    <a:pt x="118" y="9"/>
                  </a:lnTo>
                  <a:lnTo>
                    <a:pt x="124" y="9"/>
                  </a:lnTo>
                  <a:lnTo>
                    <a:pt x="118" y="17"/>
                  </a:lnTo>
                  <a:lnTo>
                    <a:pt x="103" y="34"/>
                  </a:lnTo>
                  <a:lnTo>
                    <a:pt x="98" y="34"/>
                  </a:lnTo>
                  <a:lnTo>
                    <a:pt x="93" y="42"/>
                  </a:lnTo>
                  <a:lnTo>
                    <a:pt x="82" y="59"/>
                  </a:lnTo>
                  <a:lnTo>
                    <a:pt x="82" y="67"/>
                  </a:lnTo>
                  <a:lnTo>
                    <a:pt x="77" y="84"/>
                  </a:lnTo>
                  <a:lnTo>
                    <a:pt x="77" y="93"/>
                  </a:lnTo>
                  <a:lnTo>
                    <a:pt x="77" y="109"/>
                  </a:lnTo>
                  <a:lnTo>
                    <a:pt x="77" y="118"/>
                  </a:lnTo>
                  <a:lnTo>
                    <a:pt x="77" y="126"/>
                  </a:lnTo>
                  <a:lnTo>
                    <a:pt x="62" y="118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1" y="101"/>
                  </a:lnTo>
                  <a:lnTo>
                    <a:pt x="41" y="84"/>
                  </a:lnTo>
                  <a:lnTo>
                    <a:pt x="41" y="76"/>
                  </a:lnTo>
                  <a:lnTo>
                    <a:pt x="41" y="67"/>
                  </a:lnTo>
                  <a:lnTo>
                    <a:pt x="36" y="59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21" y="34"/>
                  </a:lnTo>
                  <a:lnTo>
                    <a:pt x="21" y="25"/>
                  </a:lnTo>
                  <a:lnTo>
                    <a:pt x="16" y="17"/>
                  </a:lnTo>
                  <a:lnTo>
                    <a:pt x="11" y="17"/>
                  </a:lnTo>
                  <a:lnTo>
                    <a:pt x="0" y="9"/>
                  </a:lnTo>
                  <a:lnTo>
                    <a:pt x="11" y="9"/>
                  </a:lnTo>
                  <a:lnTo>
                    <a:pt x="16" y="9"/>
                  </a:lnTo>
                  <a:lnTo>
                    <a:pt x="21" y="9"/>
                  </a:lnTo>
                  <a:lnTo>
                    <a:pt x="31" y="0"/>
                  </a:lnTo>
                  <a:lnTo>
                    <a:pt x="36" y="9"/>
                  </a:lnTo>
                  <a:lnTo>
                    <a:pt x="41" y="9"/>
                  </a:lnTo>
                  <a:lnTo>
                    <a:pt x="41" y="17"/>
                  </a:lnTo>
                  <a:lnTo>
                    <a:pt x="52" y="25"/>
                  </a:lnTo>
                  <a:lnTo>
                    <a:pt x="52" y="34"/>
                  </a:lnTo>
                  <a:lnTo>
                    <a:pt x="57" y="34"/>
                  </a:lnTo>
                  <a:lnTo>
                    <a:pt x="62" y="34"/>
                  </a:lnTo>
                  <a:lnTo>
                    <a:pt x="72" y="34"/>
                  </a:lnTo>
                  <a:lnTo>
                    <a:pt x="77" y="25"/>
                  </a:lnTo>
                  <a:lnTo>
                    <a:pt x="77" y="17"/>
                  </a:lnTo>
                  <a:lnTo>
                    <a:pt x="82" y="9"/>
                  </a:lnTo>
                  <a:lnTo>
                    <a:pt x="93" y="9"/>
                  </a:lnTo>
                  <a:lnTo>
                    <a:pt x="93" y="0"/>
                  </a:lnTo>
                  <a:lnTo>
                    <a:pt x="98" y="0"/>
                  </a:lnTo>
                  <a:lnTo>
                    <a:pt x="98" y="9"/>
                  </a:lnTo>
                  <a:lnTo>
                    <a:pt x="103" y="9"/>
                  </a:lnTo>
                  <a:lnTo>
                    <a:pt x="113" y="9"/>
                  </a:lnTo>
                  <a:lnTo>
                    <a:pt x="118" y="9"/>
                  </a:lnTo>
                  <a:lnTo>
                    <a:pt x="124" y="9"/>
                  </a:lnTo>
                  <a:lnTo>
                    <a:pt x="124" y="17"/>
                  </a:lnTo>
                  <a:lnTo>
                    <a:pt x="113" y="25"/>
                  </a:lnTo>
                  <a:lnTo>
                    <a:pt x="103" y="34"/>
                  </a:lnTo>
                  <a:lnTo>
                    <a:pt x="98" y="34"/>
                  </a:lnTo>
                  <a:lnTo>
                    <a:pt x="93" y="42"/>
                  </a:lnTo>
                  <a:lnTo>
                    <a:pt x="93" y="51"/>
                  </a:lnTo>
                  <a:lnTo>
                    <a:pt x="82" y="59"/>
                  </a:lnTo>
                  <a:lnTo>
                    <a:pt x="82" y="67"/>
                  </a:lnTo>
                  <a:lnTo>
                    <a:pt x="82" y="76"/>
                  </a:lnTo>
                  <a:lnTo>
                    <a:pt x="77" y="84"/>
                  </a:lnTo>
                  <a:lnTo>
                    <a:pt x="77" y="93"/>
                  </a:lnTo>
                  <a:lnTo>
                    <a:pt x="77" y="101"/>
                  </a:lnTo>
                  <a:lnTo>
                    <a:pt x="77" y="109"/>
                  </a:lnTo>
                  <a:lnTo>
                    <a:pt x="77" y="118"/>
                  </a:lnTo>
                  <a:lnTo>
                    <a:pt x="77" y="126"/>
                  </a:lnTo>
                  <a:lnTo>
                    <a:pt x="72" y="126"/>
                  </a:lnTo>
                  <a:lnTo>
                    <a:pt x="62" y="118"/>
                  </a:lnTo>
                  <a:lnTo>
                    <a:pt x="57" y="118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1" y="101"/>
                  </a:lnTo>
                  <a:lnTo>
                    <a:pt x="41" y="93"/>
                  </a:lnTo>
                  <a:lnTo>
                    <a:pt x="41" y="84"/>
                  </a:lnTo>
                  <a:lnTo>
                    <a:pt x="41" y="76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36" y="59"/>
                  </a:lnTo>
                  <a:lnTo>
                    <a:pt x="36" y="51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31" y="34"/>
                  </a:lnTo>
                  <a:lnTo>
                    <a:pt x="21" y="34"/>
                  </a:lnTo>
                  <a:lnTo>
                    <a:pt x="21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2" name="Freeform 23"/>
            <p:cNvSpPr>
              <a:spLocks/>
            </p:cNvSpPr>
            <p:nvPr/>
          </p:nvSpPr>
          <p:spPr bwMode="auto">
            <a:xfrm>
              <a:off x="1493" y="3538"/>
              <a:ext cx="129" cy="126"/>
            </a:xfrm>
            <a:custGeom>
              <a:avLst/>
              <a:gdLst>
                <a:gd name="T0" fmla="*/ 5 w 129"/>
                <a:gd name="T1" fmla="*/ 17 h 126"/>
                <a:gd name="T2" fmla="*/ 5 w 129"/>
                <a:gd name="T3" fmla="*/ 0 h 126"/>
                <a:gd name="T4" fmla="*/ 26 w 129"/>
                <a:gd name="T5" fmla="*/ 8 h 126"/>
                <a:gd name="T6" fmla="*/ 41 w 129"/>
                <a:gd name="T7" fmla="*/ 8 h 126"/>
                <a:gd name="T8" fmla="*/ 67 w 129"/>
                <a:gd name="T9" fmla="*/ 42 h 126"/>
                <a:gd name="T10" fmla="*/ 88 w 129"/>
                <a:gd name="T11" fmla="*/ 17 h 126"/>
                <a:gd name="T12" fmla="*/ 103 w 129"/>
                <a:gd name="T13" fmla="*/ 0 h 126"/>
                <a:gd name="T14" fmla="*/ 113 w 129"/>
                <a:gd name="T15" fmla="*/ 8 h 126"/>
                <a:gd name="T16" fmla="*/ 129 w 129"/>
                <a:gd name="T17" fmla="*/ 8 h 126"/>
                <a:gd name="T18" fmla="*/ 108 w 129"/>
                <a:gd name="T19" fmla="*/ 25 h 126"/>
                <a:gd name="T20" fmla="*/ 88 w 129"/>
                <a:gd name="T21" fmla="*/ 50 h 126"/>
                <a:gd name="T22" fmla="*/ 82 w 129"/>
                <a:gd name="T23" fmla="*/ 84 h 126"/>
                <a:gd name="T24" fmla="*/ 82 w 129"/>
                <a:gd name="T25" fmla="*/ 118 h 126"/>
                <a:gd name="T26" fmla="*/ 67 w 129"/>
                <a:gd name="T27" fmla="*/ 126 h 126"/>
                <a:gd name="T28" fmla="*/ 41 w 129"/>
                <a:gd name="T29" fmla="*/ 109 h 126"/>
                <a:gd name="T30" fmla="*/ 47 w 129"/>
                <a:gd name="T31" fmla="*/ 76 h 126"/>
                <a:gd name="T32" fmla="*/ 41 w 129"/>
                <a:gd name="T33" fmla="*/ 42 h 126"/>
                <a:gd name="T34" fmla="*/ 26 w 129"/>
                <a:gd name="T35" fmla="*/ 25 h 126"/>
                <a:gd name="T36" fmla="*/ 11 w 129"/>
                <a:gd name="T37" fmla="*/ 17 h 126"/>
                <a:gd name="T38" fmla="*/ 5 w 129"/>
                <a:gd name="T39" fmla="*/ 8 h 126"/>
                <a:gd name="T40" fmla="*/ 5 w 129"/>
                <a:gd name="T41" fmla="*/ 0 h 126"/>
                <a:gd name="T42" fmla="*/ 21 w 129"/>
                <a:gd name="T43" fmla="*/ 8 h 126"/>
                <a:gd name="T44" fmla="*/ 31 w 129"/>
                <a:gd name="T45" fmla="*/ 0 h 126"/>
                <a:gd name="T46" fmla="*/ 41 w 129"/>
                <a:gd name="T47" fmla="*/ 0 h 126"/>
                <a:gd name="T48" fmla="*/ 41 w 129"/>
                <a:gd name="T49" fmla="*/ 17 h 126"/>
                <a:gd name="T50" fmla="*/ 47 w 129"/>
                <a:gd name="T51" fmla="*/ 25 h 126"/>
                <a:gd name="T52" fmla="*/ 62 w 129"/>
                <a:gd name="T53" fmla="*/ 34 h 126"/>
                <a:gd name="T54" fmla="*/ 72 w 129"/>
                <a:gd name="T55" fmla="*/ 25 h 126"/>
                <a:gd name="T56" fmla="*/ 82 w 129"/>
                <a:gd name="T57" fmla="*/ 25 h 126"/>
                <a:gd name="T58" fmla="*/ 93 w 129"/>
                <a:gd name="T59" fmla="*/ 0 h 126"/>
                <a:gd name="T60" fmla="*/ 103 w 129"/>
                <a:gd name="T61" fmla="*/ 0 h 126"/>
                <a:gd name="T62" fmla="*/ 108 w 129"/>
                <a:gd name="T63" fmla="*/ 8 h 126"/>
                <a:gd name="T64" fmla="*/ 113 w 129"/>
                <a:gd name="T65" fmla="*/ 8 h 126"/>
                <a:gd name="T66" fmla="*/ 129 w 129"/>
                <a:gd name="T67" fmla="*/ 8 h 126"/>
                <a:gd name="T68" fmla="*/ 129 w 129"/>
                <a:gd name="T69" fmla="*/ 17 h 126"/>
                <a:gd name="T70" fmla="*/ 124 w 129"/>
                <a:gd name="T71" fmla="*/ 25 h 126"/>
                <a:gd name="T72" fmla="*/ 108 w 129"/>
                <a:gd name="T73" fmla="*/ 25 h 126"/>
                <a:gd name="T74" fmla="*/ 93 w 129"/>
                <a:gd name="T75" fmla="*/ 42 h 126"/>
                <a:gd name="T76" fmla="*/ 88 w 129"/>
                <a:gd name="T77" fmla="*/ 50 h 126"/>
                <a:gd name="T78" fmla="*/ 88 w 129"/>
                <a:gd name="T79" fmla="*/ 59 h 126"/>
                <a:gd name="T80" fmla="*/ 82 w 129"/>
                <a:gd name="T81" fmla="*/ 76 h 126"/>
                <a:gd name="T82" fmla="*/ 82 w 129"/>
                <a:gd name="T83" fmla="*/ 84 h 126"/>
                <a:gd name="T84" fmla="*/ 82 w 129"/>
                <a:gd name="T85" fmla="*/ 101 h 126"/>
                <a:gd name="T86" fmla="*/ 82 w 129"/>
                <a:gd name="T87" fmla="*/ 118 h 126"/>
                <a:gd name="T88" fmla="*/ 72 w 129"/>
                <a:gd name="T89" fmla="*/ 126 h 126"/>
                <a:gd name="T90" fmla="*/ 47 w 129"/>
                <a:gd name="T91" fmla="*/ 126 h 126"/>
                <a:gd name="T92" fmla="*/ 41 w 129"/>
                <a:gd name="T93" fmla="*/ 118 h 126"/>
                <a:gd name="T94" fmla="*/ 47 w 129"/>
                <a:gd name="T95" fmla="*/ 109 h 126"/>
                <a:gd name="T96" fmla="*/ 47 w 129"/>
                <a:gd name="T97" fmla="*/ 101 h 126"/>
                <a:gd name="T98" fmla="*/ 47 w 129"/>
                <a:gd name="T99" fmla="*/ 84 h 126"/>
                <a:gd name="T100" fmla="*/ 47 w 129"/>
                <a:gd name="T101" fmla="*/ 67 h 126"/>
                <a:gd name="T102" fmla="*/ 41 w 129"/>
                <a:gd name="T103" fmla="*/ 50 h 126"/>
                <a:gd name="T104" fmla="*/ 41 w 129"/>
                <a:gd name="T105" fmla="*/ 42 h 126"/>
                <a:gd name="T106" fmla="*/ 31 w 129"/>
                <a:gd name="T107" fmla="*/ 34 h 1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126">
                  <a:moveTo>
                    <a:pt x="26" y="25"/>
                  </a:moveTo>
                  <a:lnTo>
                    <a:pt x="21" y="17"/>
                  </a:lnTo>
                  <a:lnTo>
                    <a:pt x="5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21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41" y="8"/>
                  </a:lnTo>
                  <a:lnTo>
                    <a:pt x="47" y="17"/>
                  </a:lnTo>
                  <a:lnTo>
                    <a:pt x="52" y="25"/>
                  </a:lnTo>
                  <a:lnTo>
                    <a:pt x="67" y="42"/>
                  </a:lnTo>
                  <a:lnTo>
                    <a:pt x="72" y="25"/>
                  </a:lnTo>
                  <a:lnTo>
                    <a:pt x="88" y="17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08" y="17"/>
                  </a:lnTo>
                  <a:lnTo>
                    <a:pt x="113" y="8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29" y="8"/>
                  </a:lnTo>
                  <a:lnTo>
                    <a:pt x="129" y="17"/>
                  </a:lnTo>
                  <a:lnTo>
                    <a:pt x="124" y="25"/>
                  </a:lnTo>
                  <a:lnTo>
                    <a:pt x="108" y="25"/>
                  </a:lnTo>
                  <a:lnTo>
                    <a:pt x="103" y="34"/>
                  </a:lnTo>
                  <a:lnTo>
                    <a:pt x="93" y="50"/>
                  </a:lnTo>
                  <a:lnTo>
                    <a:pt x="88" y="50"/>
                  </a:lnTo>
                  <a:lnTo>
                    <a:pt x="88" y="67"/>
                  </a:lnTo>
                  <a:lnTo>
                    <a:pt x="82" y="76"/>
                  </a:lnTo>
                  <a:lnTo>
                    <a:pt x="82" y="84"/>
                  </a:lnTo>
                  <a:lnTo>
                    <a:pt x="82" y="101"/>
                  </a:lnTo>
                  <a:lnTo>
                    <a:pt x="82" y="118"/>
                  </a:lnTo>
                  <a:lnTo>
                    <a:pt x="82" y="126"/>
                  </a:lnTo>
                  <a:lnTo>
                    <a:pt x="72" y="126"/>
                  </a:lnTo>
                  <a:lnTo>
                    <a:pt x="67" y="126"/>
                  </a:lnTo>
                  <a:lnTo>
                    <a:pt x="41" y="126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7" y="101"/>
                  </a:lnTo>
                  <a:lnTo>
                    <a:pt x="47" y="92"/>
                  </a:lnTo>
                  <a:lnTo>
                    <a:pt x="47" y="76"/>
                  </a:lnTo>
                  <a:lnTo>
                    <a:pt x="47" y="67"/>
                  </a:lnTo>
                  <a:lnTo>
                    <a:pt x="41" y="50"/>
                  </a:lnTo>
                  <a:lnTo>
                    <a:pt x="41" y="42"/>
                  </a:lnTo>
                  <a:lnTo>
                    <a:pt x="31" y="34"/>
                  </a:lnTo>
                  <a:lnTo>
                    <a:pt x="26" y="25"/>
                  </a:lnTo>
                  <a:lnTo>
                    <a:pt x="21" y="17"/>
                  </a:lnTo>
                  <a:lnTo>
                    <a:pt x="11" y="17"/>
                  </a:lnTo>
                  <a:lnTo>
                    <a:pt x="5" y="17"/>
                  </a:lnTo>
                  <a:lnTo>
                    <a:pt x="5" y="8"/>
                  </a:lnTo>
                  <a:lnTo>
                    <a:pt x="0" y="8"/>
                  </a:lnTo>
                  <a:lnTo>
                    <a:pt x="5" y="0"/>
                  </a:lnTo>
                  <a:lnTo>
                    <a:pt x="11" y="0"/>
                  </a:lnTo>
                  <a:lnTo>
                    <a:pt x="21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41" y="8"/>
                  </a:lnTo>
                  <a:lnTo>
                    <a:pt x="41" y="17"/>
                  </a:lnTo>
                  <a:lnTo>
                    <a:pt x="47" y="17"/>
                  </a:lnTo>
                  <a:lnTo>
                    <a:pt x="47" y="25"/>
                  </a:lnTo>
                  <a:lnTo>
                    <a:pt x="52" y="25"/>
                  </a:lnTo>
                  <a:lnTo>
                    <a:pt x="62" y="34"/>
                  </a:lnTo>
                  <a:lnTo>
                    <a:pt x="67" y="42"/>
                  </a:lnTo>
                  <a:lnTo>
                    <a:pt x="72" y="34"/>
                  </a:lnTo>
                  <a:lnTo>
                    <a:pt x="72" y="25"/>
                  </a:lnTo>
                  <a:lnTo>
                    <a:pt x="82" y="25"/>
                  </a:lnTo>
                  <a:lnTo>
                    <a:pt x="88" y="17"/>
                  </a:lnTo>
                  <a:lnTo>
                    <a:pt x="88" y="8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08" y="8"/>
                  </a:lnTo>
                  <a:lnTo>
                    <a:pt x="108" y="17"/>
                  </a:lnTo>
                  <a:lnTo>
                    <a:pt x="113" y="8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29" y="8"/>
                  </a:lnTo>
                  <a:lnTo>
                    <a:pt x="129" y="17"/>
                  </a:lnTo>
                  <a:lnTo>
                    <a:pt x="124" y="17"/>
                  </a:lnTo>
                  <a:lnTo>
                    <a:pt x="124" y="25"/>
                  </a:lnTo>
                  <a:lnTo>
                    <a:pt x="113" y="25"/>
                  </a:lnTo>
                  <a:lnTo>
                    <a:pt x="108" y="25"/>
                  </a:lnTo>
                  <a:lnTo>
                    <a:pt x="103" y="34"/>
                  </a:lnTo>
                  <a:lnTo>
                    <a:pt x="93" y="42"/>
                  </a:lnTo>
                  <a:lnTo>
                    <a:pt x="93" y="50"/>
                  </a:lnTo>
                  <a:lnTo>
                    <a:pt x="88" y="50"/>
                  </a:lnTo>
                  <a:lnTo>
                    <a:pt x="88" y="59"/>
                  </a:lnTo>
                  <a:lnTo>
                    <a:pt x="88" y="67"/>
                  </a:lnTo>
                  <a:lnTo>
                    <a:pt x="82" y="76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1"/>
                  </a:lnTo>
                  <a:lnTo>
                    <a:pt x="82" y="109"/>
                  </a:lnTo>
                  <a:lnTo>
                    <a:pt x="82" y="118"/>
                  </a:lnTo>
                  <a:lnTo>
                    <a:pt x="82" y="126"/>
                  </a:lnTo>
                  <a:lnTo>
                    <a:pt x="72" y="126"/>
                  </a:lnTo>
                  <a:lnTo>
                    <a:pt x="62" y="126"/>
                  </a:lnTo>
                  <a:lnTo>
                    <a:pt x="52" y="126"/>
                  </a:lnTo>
                  <a:lnTo>
                    <a:pt x="47" y="126"/>
                  </a:lnTo>
                  <a:lnTo>
                    <a:pt x="41" y="126"/>
                  </a:lnTo>
                  <a:lnTo>
                    <a:pt x="41" y="118"/>
                  </a:lnTo>
                  <a:lnTo>
                    <a:pt x="47" y="109"/>
                  </a:lnTo>
                  <a:lnTo>
                    <a:pt x="47" y="101"/>
                  </a:lnTo>
                  <a:lnTo>
                    <a:pt x="47" y="92"/>
                  </a:lnTo>
                  <a:lnTo>
                    <a:pt x="47" y="84"/>
                  </a:lnTo>
                  <a:lnTo>
                    <a:pt x="47" y="76"/>
                  </a:lnTo>
                  <a:lnTo>
                    <a:pt x="47" y="67"/>
                  </a:lnTo>
                  <a:lnTo>
                    <a:pt x="41" y="59"/>
                  </a:lnTo>
                  <a:lnTo>
                    <a:pt x="41" y="50"/>
                  </a:lnTo>
                  <a:lnTo>
                    <a:pt x="41" y="42"/>
                  </a:lnTo>
                  <a:lnTo>
                    <a:pt x="31" y="42"/>
                  </a:lnTo>
                  <a:lnTo>
                    <a:pt x="31" y="34"/>
                  </a:lnTo>
                  <a:lnTo>
                    <a:pt x="26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3" name="Freeform 24"/>
            <p:cNvSpPr>
              <a:spLocks/>
            </p:cNvSpPr>
            <p:nvPr/>
          </p:nvSpPr>
          <p:spPr bwMode="auto">
            <a:xfrm>
              <a:off x="1606" y="3379"/>
              <a:ext cx="129" cy="125"/>
            </a:xfrm>
            <a:custGeom>
              <a:avLst/>
              <a:gdLst>
                <a:gd name="T0" fmla="*/ 31 w 129"/>
                <a:gd name="T1" fmla="*/ 25 h 125"/>
                <a:gd name="T2" fmla="*/ 16 w 129"/>
                <a:gd name="T3" fmla="*/ 16 h 125"/>
                <a:gd name="T4" fmla="*/ 11 w 129"/>
                <a:gd name="T5" fmla="*/ 8 h 125"/>
                <a:gd name="T6" fmla="*/ 0 w 129"/>
                <a:gd name="T7" fmla="*/ 8 h 125"/>
                <a:gd name="T8" fmla="*/ 11 w 129"/>
                <a:gd name="T9" fmla="*/ 8 h 125"/>
                <a:gd name="T10" fmla="*/ 16 w 129"/>
                <a:gd name="T11" fmla="*/ 8 h 125"/>
                <a:gd name="T12" fmla="*/ 21 w 129"/>
                <a:gd name="T13" fmla="*/ 8 h 125"/>
                <a:gd name="T14" fmla="*/ 31 w 129"/>
                <a:gd name="T15" fmla="*/ 8 h 125"/>
                <a:gd name="T16" fmla="*/ 36 w 129"/>
                <a:gd name="T17" fmla="*/ 8 h 125"/>
                <a:gd name="T18" fmla="*/ 41 w 129"/>
                <a:gd name="T19" fmla="*/ 8 h 125"/>
                <a:gd name="T20" fmla="*/ 41 w 129"/>
                <a:gd name="T21" fmla="*/ 16 h 125"/>
                <a:gd name="T22" fmla="*/ 57 w 129"/>
                <a:gd name="T23" fmla="*/ 33 h 125"/>
                <a:gd name="T24" fmla="*/ 62 w 129"/>
                <a:gd name="T25" fmla="*/ 33 h 125"/>
                <a:gd name="T26" fmla="*/ 72 w 129"/>
                <a:gd name="T27" fmla="*/ 33 h 125"/>
                <a:gd name="T28" fmla="*/ 77 w 129"/>
                <a:gd name="T29" fmla="*/ 25 h 125"/>
                <a:gd name="T30" fmla="*/ 93 w 129"/>
                <a:gd name="T31" fmla="*/ 8 h 125"/>
                <a:gd name="T32" fmla="*/ 98 w 129"/>
                <a:gd name="T33" fmla="*/ 8 h 125"/>
                <a:gd name="T34" fmla="*/ 98 w 129"/>
                <a:gd name="T35" fmla="*/ 0 h 125"/>
                <a:gd name="T36" fmla="*/ 103 w 129"/>
                <a:gd name="T37" fmla="*/ 8 h 125"/>
                <a:gd name="T38" fmla="*/ 108 w 129"/>
                <a:gd name="T39" fmla="*/ 16 h 125"/>
                <a:gd name="T40" fmla="*/ 118 w 129"/>
                <a:gd name="T41" fmla="*/ 8 h 125"/>
                <a:gd name="T42" fmla="*/ 129 w 129"/>
                <a:gd name="T43" fmla="*/ 8 h 125"/>
                <a:gd name="T44" fmla="*/ 129 w 129"/>
                <a:gd name="T45" fmla="*/ 16 h 125"/>
                <a:gd name="T46" fmla="*/ 123 w 129"/>
                <a:gd name="T47" fmla="*/ 16 h 125"/>
                <a:gd name="T48" fmla="*/ 118 w 129"/>
                <a:gd name="T49" fmla="*/ 25 h 125"/>
                <a:gd name="T50" fmla="*/ 103 w 129"/>
                <a:gd name="T51" fmla="*/ 33 h 125"/>
                <a:gd name="T52" fmla="*/ 103 w 129"/>
                <a:gd name="T53" fmla="*/ 33 h 125"/>
                <a:gd name="T54" fmla="*/ 98 w 129"/>
                <a:gd name="T55" fmla="*/ 42 h 125"/>
                <a:gd name="T56" fmla="*/ 93 w 129"/>
                <a:gd name="T57" fmla="*/ 50 h 125"/>
                <a:gd name="T58" fmla="*/ 93 w 129"/>
                <a:gd name="T59" fmla="*/ 58 h 125"/>
                <a:gd name="T60" fmla="*/ 82 w 129"/>
                <a:gd name="T61" fmla="*/ 67 h 125"/>
                <a:gd name="T62" fmla="*/ 82 w 129"/>
                <a:gd name="T63" fmla="*/ 75 h 125"/>
                <a:gd name="T64" fmla="*/ 82 w 129"/>
                <a:gd name="T65" fmla="*/ 83 h 125"/>
                <a:gd name="T66" fmla="*/ 82 w 129"/>
                <a:gd name="T67" fmla="*/ 92 h 125"/>
                <a:gd name="T68" fmla="*/ 82 w 129"/>
                <a:gd name="T69" fmla="*/ 109 h 125"/>
                <a:gd name="T70" fmla="*/ 82 w 129"/>
                <a:gd name="T71" fmla="*/ 109 h 125"/>
                <a:gd name="T72" fmla="*/ 82 w 129"/>
                <a:gd name="T73" fmla="*/ 125 h 125"/>
                <a:gd name="T74" fmla="*/ 77 w 129"/>
                <a:gd name="T75" fmla="*/ 125 h 125"/>
                <a:gd name="T76" fmla="*/ 77 w 129"/>
                <a:gd name="T77" fmla="*/ 125 h 125"/>
                <a:gd name="T78" fmla="*/ 57 w 129"/>
                <a:gd name="T79" fmla="*/ 125 h 125"/>
                <a:gd name="T80" fmla="*/ 41 w 129"/>
                <a:gd name="T81" fmla="*/ 125 h 125"/>
                <a:gd name="T82" fmla="*/ 41 w 129"/>
                <a:gd name="T83" fmla="*/ 117 h 125"/>
                <a:gd name="T84" fmla="*/ 41 w 129"/>
                <a:gd name="T85" fmla="*/ 109 h 125"/>
                <a:gd name="T86" fmla="*/ 52 w 129"/>
                <a:gd name="T87" fmla="*/ 109 h 125"/>
                <a:gd name="T88" fmla="*/ 52 w 129"/>
                <a:gd name="T89" fmla="*/ 100 h 125"/>
                <a:gd name="T90" fmla="*/ 52 w 129"/>
                <a:gd name="T91" fmla="*/ 83 h 125"/>
                <a:gd name="T92" fmla="*/ 41 w 129"/>
                <a:gd name="T93" fmla="*/ 75 h 125"/>
                <a:gd name="T94" fmla="*/ 41 w 129"/>
                <a:gd name="T95" fmla="*/ 67 h 125"/>
                <a:gd name="T96" fmla="*/ 41 w 129"/>
                <a:gd name="T97" fmla="*/ 58 h 125"/>
                <a:gd name="T98" fmla="*/ 41 w 129"/>
                <a:gd name="T99" fmla="*/ 50 h 125"/>
                <a:gd name="T100" fmla="*/ 36 w 129"/>
                <a:gd name="T101" fmla="*/ 33 h 125"/>
                <a:gd name="T102" fmla="*/ 31 w 129"/>
                <a:gd name="T103" fmla="*/ 33 h 1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9" h="125">
                  <a:moveTo>
                    <a:pt x="31" y="25"/>
                  </a:moveTo>
                  <a:lnTo>
                    <a:pt x="31" y="25"/>
                  </a:lnTo>
                  <a:lnTo>
                    <a:pt x="21" y="16"/>
                  </a:lnTo>
                  <a:lnTo>
                    <a:pt x="16" y="16"/>
                  </a:lnTo>
                  <a:lnTo>
                    <a:pt x="11" y="8"/>
                  </a:lnTo>
                  <a:lnTo>
                    <a:pt x="0" y="8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31" y="8"/>
                  </a:lnTo>
                  <a:lnTo>
                    <a:pt x="36" y="8"/>
                  </a:lnTo>
                  <a:lnTo>
                    <a:pt x="41" y="8"/>
                  </a:lnTo>
                  <a:lnTo>
                    <a:pt x="41" y="16"/>
                  </a:lnTo>
                  <a:lnTo>
                    <a:pt x="52" y="25"/>
                  </a:lnTo>
                  <a:lnTo>
                    <a:pt x="57" y="33"/>
                  </a:lnTo>
                  <a:lnTo>
                    <a:pt x="62" y="33"/>
                  </a:lnTo>
                  <a:lnTo>
                    <a:pt x="62" y="42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98" y="8"/>
                  </a:lnTo>
                  <a:lnTo>
                    <a:pt x="98" y="0"/>
                  </a:lnTo>
                  <a:lnTo>
                    <a:pt x="103" y="8"/>
                  </a:lnTo>
                  <a:lnTo>
                    <a:pt x="108" y="16"/>
                  </a:lnTo>
                  <a:lnTo>
                    <a:pt x="108" y="8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29" y="8"/>
                  </a:lnTo>
                  <a:lnTo>
                    <a:pt x="129" y="16"/>
                  </a:lnTo>
                  <a:lnTo>
                    <a:pt x="123" y="16"/>
                  </a:lnTo>
                  <a:lnTo>
                    <a:pt x="123" y="25"/>
                  </a:lnTo>
                  <a:lnTo>
                    <a:pt x="118" y="25"/>
                  </a:lnTo>
                  <a:lnTo>
                    <a:pt x="108" y="25"/>
                  </a:lnTo>
                  <a:lnTo>
                    <a:pt x="103" y="33"/>
                  </a:lnTo>
                  <a:lnTo>
                    <a:pt x="98" y="42"/>
                  </a:lnTo>
                  <a:lnTo>
                    <a:pt x="93" y="50"/>
                  </a:lnTo>
                  <a:lnTo>
                    <a:pt x="93" y="58"/>
                  </a:lnTo>
                  <a:lnTo>
                    <a:pt x="82" y="67"/>
                  </a:lnTo>
                  <a:lnTo>
                    <a:pt x="82" y="75"/>
                  </a:lnTo>
                  <a:lnTo>
                    <a:pt x="82" y="83"/>
                  </a:lnTo>
                  <a:lnTo>
                    <a:pt x="82" y="92"/>
                  </a:lnTo>
                  <a:lnTo>
                    <a:pt x="82" y="100"/>
                  </a:lnTo>
                  <a:lnTo>
                    <a:pt x="82" y="109"/>
                  </a:lnTo>
                  <a:lnTo>
                    <a:pt x="82" y="117"/>
                  </a:lnTo>
                  <a:lnTo>
                    <a:pt x="82" y="125"/>
                  </a:lnTo>
                  <a:lnTo>
                    <a:pt x="77" y="125"/>
                  </a:lnTo>
                  <a:lnTo>
                    <a:pt x="62" y="125"/>
                  </a:lnTo>
                  <a:lnTo>
                    <a:pt x="57" y="125"/>
                  </a:lnTo>
                  <a:lnTo>
                    <a:pt x="52" y="125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52" y="109"/>
                  </a:lnTo>
                  <a:lnTo>
                    <a:pt x="52" y="100"/>
                  </a:lnTo>
                  <a:lnTo>
                    <a:pt x="52" y="83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41" y="50"/>
                  </a:lnTo>
                  <a:lnTo>
                    <a:pt x="36" y="42"/>
                  </a:lnTo>
                  <a:lnTo>
                    <a:pt x="36" y="33"/>
                  </a:lnTo>
                  <a:lnTo>
                    <a:pt x="31" y="33"/>
                  </a:lnTo>
                  <a:lnTo>
                    <a:pt x="31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4" name="Freeform 25"/>
            <p:cNvSpPr>
              <a:spLocks/>
            </p:cNvSpPr>
            <p:nvPr/>
          </p:nvSpPr>
          <p:spPr bwMode="auto">
            <a:xfrm>
              <a:off x="2012" y="3337"/>
              <a:ext cx="123" cy="125"/>
            </a:xfrm>
            <a:custGeom>
              <a:avLst/>
              <a:gdLst>
                <a:gd name="T0" fmla="*/ 20 w 123"/>
                <a:gd name="T1" fmla="*/ 25 h 125"/>
                <a:gd name="T2" fmla="*/ 5 w 123"/>
                <a:gd name="T3" fmla="*/ 25 h 125"/>
                <a:gd name="T4" fmla="*/ 0 w 123"/>
                <a:gd name="T5" fmla="*/ 8 h 125"/>
                <a:gd name="T6" fmla="*/ 5 w 123"/>
                <a:gd name="T7" fmla="*/ 8 h 125"/>
                <a:gd name="T8" fmla="*/ 20 w 123"/>
                <a:gd name="T9" fmla="*/ 16 h 125"/>
                <a:gd name="T10" fmla="*/ 20 w 123"/>
                <a:gd name="T11" fmla="*/ 8 h 125"/>
                <a:gd name="T12" fmla="*/ 26 w 123"/>
                <a:gd name="T13" fmla="*/ 0 h 125"/>
                <a:gd name="T14" fmla="*/ 41 w 123"/>
                <a:gd name="T15" fmla="*/ 16 h 125"/>
                <a:gd name="T16" fmla="*/ 41 w 123"/>
                <a:gd name="T17" fmla="*/ 25 h 125"/>
                <a:gd name="T18" fmla="*/ 51 w 123"/>
                <a:gd name="T19" fmla="*/ 33 h 125"/>
                <a:gd name="T20" fmla="*/ 51 w 123"/>
                <a:gd name="T21" fmla="*/ 42 h 125"/>
                <a:gd name="T22" fmla="*/ 67 w 123"/>
                <a:gd name="T23" fmla="*/ 33 h 125"/>
                <a:gd name="T24" fmla="*/ 72 w 123"/>
                <a:gd name="T25" fmla="*/ 25 h 125"/>
                <a:gd name="T26" fmla="*/ 72 w 123"/>
                <a:gd name="T27" fmla="*/ 25 h 125"/>
                <a:gd name="T28" fmla="*/ 87 w 123"/>
                <a:gd name="T29" fmla="*/ 16 h 125"/>
                <a:gd name="T30" fmla="*/ 87 w 123"/>
                <a:gd name="T31" fmla="*/ 8 h 125"/>
                <a:gd name="T32" fmla="*/ 92 w 123"/>
                <a:gd name="T33" fmla="*/ 0 h 125"/>
                <a:gd name="T34" fmla="*/ 103 w 123"/>
                <a:gd name="T35" fmla="*/ 16 h 125"/>
                <a:gd name="T36" fmla="*/ 113 w 123"/>
                <a:gd name="T37" fmla="*/ 16 h 125"/>
                <a:gd name="T38" fmla="*/ 123 w 123"/>
                <a:gd name="T39" fmla="*/ 8 h 125"/>
                <a:gd name="T40" fmla="*/ 123 w 123"/>
                <a:gd name="T41" fmla="*/ 8 h 125"/>
                <a:gd name="T42" fmla="*/ 123 w 123"/>
                <a:gd name="T43" fmla="*/ 25 h 125"/>
                <a:gd name="T44" fmla="*/ 108 w 123"/>
                <a:gd name="T45" fmla="*/ 25 h 125"/>
                <a:gd name="T46" fmla="*/ 103 w 123"/>
                <a:gd name="T47" fmla="*/ 33 h 125"/>
                <a:gd name="T48" fmla="*/ 92 w 123"/>
                <a:gd name="T49" fmla="*/ 33 h 125"/>
                <a:gd name="T50" fmla="*/ 92 w 123"/>
                <a:gd name="T51" fmla="*/ 42 h 125"/>
                <a:gd name="T52" fmla="*/ 87 w 123"/>
                <a:gd name="T53" fmla="*/ 50 h 125"/>
                <a:gd name="T54" fmla="*/ 87 w 123"/>
                <a:gd name="T55" fmla="*/ 58 h 125"/>
                <a:gd name="T56" fmla="*/ 82 w 123"/>
                <a:gd name="T57" fmla="*/ 75 h 125"/>
                <a:gd name="T58" fmla="*/ 82 w 123"/>
                <a:gd name="T59" fmla="*/ 75 h 125"/>
                <a:gd name="T60" fmla="*/ 72 w 123"/>
                <a:gd name="T61" fmla="*/ 92 h 125"/>
                <a:gd name="T62" fmla="*/ 72 w 123"/>
                <a:gd name="T63" fmla="*/ 100 h 125"/>
                <a:gd name="T64" fmla="*/ 72 w 123"/>
                <a:gd name="T65" fmla="*/ 109 h 125"/>
                <a:gd name="T66" fmla="*/ 72 w 123"/>
                <a:gd name="T67" fmla="*/ 117 h 125"/>
                <a:gd name="T68" fmla="*/ 72 w 123"/>
                <a:gd name="T69" fmla="*/ 125 h 125"/>
                <a:gd name="T70" fmla="*/ 51 w 123"/>
                <a:gd name="T71" fmla="*/ 125 h 125"/>
                <a:gd name="T72" fmla="*/ 41 w 123"/>
                <a:gd name="T73" fmla="*/ 117 h 125"/>
                <a:gd name="T74" fmla="*/ 41 w 123"/>
                <a:gd name="T75" fmla="*/ 109 h 125"/>
                <a:gd name="T76" fmla="*/ 41 w 123"/>
                <a:gd name="T77" fmla="*/ 100 h 125"/>
                <a:gd name="T78" fmla="*/ 41 w 123"/>
                <a:gd name="T79" fmla="*/ 92 h 125"/>
                <a:gd name="T80" fmla="*/ 41 w 123"/>
                <a:gd name="T81" fmla="*/ 84 h 125"/>
                <a:gd name="T82" fmla="*/ 41 w 123"/>
                <a:gd name="T83" fmla="*/ 75 h 125"/>
                <a:gd name="T84" fmla="*/ 41 w 123"/>
                <a:gd name="T85" fmla="*/ 67 h 125"/>
                <a:gd name="T86" fmla="*/ 31 w 123"/>
                <a:gd name="T87" fmla="*/ 50 h 125"/>
                <a:gd name="T88" fmla="*/ 31 w 123"/>
                <a:gd name="T89" fmla="*/ 50 h 125"/>
                <a:gd name="T90" fmla="*/ 26 w 123"/>
                <a:gd name="T91" fmla="*/ 33 h 12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23" h="125">
                  <a:moveTo>
                    <a:pt x="20" y="25"/>
                  </a:moveTo>
                  <a:lnTo>
                    <a:pt x="20" y="25"/>
                  </a:lnTo>
                  <a:lnTo>
                    <a:pt x="10" y="25"/>
                  </a:lnTo>
                  <a:lnTo>
                    <a:pt x="5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8"/>
                  </a:lnTo>
                  <a:lnTo>
                    <a:pt x="20" y="16"/>
                  </a:lnTo>
                  <a:lnTo>
                    <a:pt x="20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1" y="8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46" y="25"/>
                  </a:lnTo>
                  <a:lnTo>
                    <a:pt x="51" y="33"/>
                  </a:lnTo>
                  <a:lnTo>
                    <a:pt x="51" y="42"/>
                  </a:lnTo>
                  <a:lnTo>
                    <a:pt x="61" y="42"/>
                  </a:lnTo>
                  <a:lnTo>
                    <a:pt x="67" y="33"/>
                  </a:lnTo>
                  <a:lnTo>
                    <a:pt x="72" y="25"/>
                  </a:lnTo>
                  <a:lnTo>
                    <a:pt x="87" y="16"/>
                  </a:lnTo>
                  <a:lnTo>
                    <a:pt x="87" y="8"/>
                  </a:lnTo>
                  <a:lnTo>
                    <a:pt x="87" y="0"/>
                  </a:lnTo>
                  <a:lnTo>
                    <a:pt x="92" y="0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8" y="16"/>
                  </a:lnTo>
                  <a:lnTo>
                    <a:pt x="113" y="16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23" y="25"/>
                  </a:lnTo>
                  <a:lnTo>
                    <a:pt x="108" y="25"/>
                  </a:lnTo>
                  <a:lnTo>
                    <a:pt x="103" y="33"/>
                  </a:lnTo>
                  <a:lnTo>
                    <a:pt x="92" y="33"/>
                  </a:lnTo>
                  <a:lnTo>
                    <a:pt x="92" y="42"/>
                  </a:lnTo>
                  <a:lnTo>
                    <a:pt x="87" y="50"/>
                  </a:lnTo>
                  <a:lnTo>
                    <a:pt x="87" y="58"/>
                  </a:lnTo>
                  <a:lnTo>
                    <a:pt x="82" y="67"/>
                  </a:lnTo>
                  <a:lnTo>
                    <a:pt x="82" y="75"/>
                  </a:lnTo>
                  <a:lnTo>
                    <a:pt x="72" y="84"/>
                  </a:lnTo>
                  <a:lnTo>
                    <a:pt x="72" y="92"/>
                  </a:lnTo>
                  <a:lnTo>
                    <a:pt x="72" y="100"/>
                  </a:lnTo>
                  <a:lnTo>
                    <a:pt x="72" y="109"/>
                  </a:lnTo>
                  <a:lnTo>
                    <a:pt x="72" y="117"/>
                  </a:lnTo>
                  <a:lnTo>
                    <a:pt x="72" y="125"/>
                  </a:lnTo>
                  <a:lnTo>
                    <a:pt x="67" y="125"/>
                  </a:lnTo>
                  <a:lnTo>
                    <a:pt x="51" y="125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31" y="50"/>
                  </a:lnTo>
                  <a:lnTo>
                    <a:pt x="31" y="42"/>
                  </a:lnTo>
                  <a:lnTo>
                    <a:pt x="26" y="33"/>
                  </a:lnTo>
                  <a:lnTo>
                    <a:pt x="20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5" name="Freeform 26"/>
            <p:cNvSpPr>
              <a:spLocks/>
            </p:cNvSpPr>
            <p:nvPr/>
          </p:nvSpPr>
          <p:spPr bwMode="auto">
            <a:xfrm>
              <a:off x="1606" y="3379"/>
              <a:ext cx="129" cy="125"/>
            </a:xfrm>
            <a:custGeom>
              <a:avLst/>
              <a:gdLst>
                <a:gd name="T0" fmla="*/ 11 w 129"/>
                <a:gd name="T1" fmla="*/ 8 h 125"/>
                <a:gd name="T2" fmla="*/ 11 w 129"/>
                <a:gd name="T3" fmla="*/ 8 h 125"/>
                <a:gd name="T4" fmla="*/ 31 w 129"/>
                <a:gd name="T5" fmla="*/ 8 h 125"/>
                <a:gd name="T6" fmla="*/ 41 w 129"/>
                <a:gd name="T7" fmla="*/ 8 h 125"/>
                <a:gd name="T8" fmla="*/ 62 w 129"/>
                <a:gd name="T9" fmla="*/ 42 h 125"/>
                <a:gd name="T10" fmla="*/ 82 w 129"/>
                <a:gd name="T11" fmla="*/ 16 h 125"/>
                <a:gd name="T12" fmla="*/ 103 w 129"/>
                <a:gd name="T13" fmla="*/ 8 h 125"/>
                <a:gd name="T14" fmla="*/ 108 w 129"/>
                <a:gd name="T15" fmla="*/ 8 h 125"/>
                <a:gd name="T16" fmla="*/ 129 w 129"/>
                <a:gd name="T17" fmla="*/ 8 h 125"/>
                <a:gd name="T18" fmla="*/ 103 w 129"/>
                <a:gd name="T19" fmla="*/ 33 h 125"/>
                <a:gd name="T20" fmla="*/ 93 w 129"/>
                <a:gd name="T21" fmla="*/ 58 h 125"/>
                <a:gd name="T22" fmla="*/ 82 w 129"/>
                <a:gd name="T23" fmla="*/ 83 h 125"/>
                <a:gd name="T24" fmla="*/ 82 w 129"/>
                <a:gd name="T25" fmla="*/ 117 h 125"/>
                <a:gd name="T26" fmla="*/ 72 w 129"/>
                <a:gd name="T27" fmla="*/ 125 h 125"/>
                <a:gd name="T28" fmla="*/ 41 w 129"/>
                <a:gd name="T29" fmla="*/ 109 h 125"/>
                <a:gd name="T30" fmla="*/ 41 w 129"/>
                <a:gd name="T31" fmla="*/ 75 h 125"/>
                <a:gd name="T32" fmla="*/ 36 w 129"/>
                <a:gd name="T33" fmla="*/ 42 h 125"/>
                <a:gd name="T34" fmla="*/ 31 w 129"/>
                <a:gd name="T35" fmla="*/ 25 h 125"/>
                <a:gd name="T36" fmla="*/ 16 w 129"/>
                <a:gd name="T37" fmla="*/ 16 h 125"/>
                <a:gd name="T38" fmla="*/ 0 w 129"/>
                <a:gd name="T39" fmla="*/ 8 h 125"/>
                <a:gd name="T40" fmla="*/ 11 w 129"/>
                <a:gd name="T41" fmla="*/ 8 h 125"/>
                <a:gd name="T42" fmla="*/ 16 w 129"/>
                <a:gd name="T43" fmla="*/ 8 h 125"/>
                <a:gd name="T44" fmla="*/ 31 w 129"/>
                <a:gd name="T45" fmla="*/ 8 h 125"/>
                <a:gd name="T46" fmla="*/ 36 w 129"/>
                <a:gd name="T47" fmla="*/ 8 h 125"/>
                <a:gd name="T48" fmla="*/ 41 w 129"/>
                <a:gd name="T49" fmla="*/ 16 h 125"/>
                <a:gd name="T50" fmla="*/ 62 w 129"/>
                <a:gd name="T51" fmla="*/ 33 h 125"/>
                <a:gd name="T52" fmla="*/ 72 w 129"/>
                <a:gd name="T53" fmla="*/ 33 h 125"/>
                <a:gd name="T54" fmla="*/ 82 w 129"/>
                <a:gd name="T55" fmla="*/ 16 h 125"/>
                <a:gd name="T56" fmla="*/ 98 w 129"/>
                <a:gd name="T57" fmla="*/ 8 h 125"/>
                <a:gd name="T58" fmla="*/ 103 w 129"/>
                <a:gd name="T59" fmla="*/ 8 h 125"/>
                <a:gd name="T60" fmla="*/ 108 w 129"/>
                <a:gd name="T61" fmla="*/ 16 h 125"/>
                <a:gd name="T62" fmla="*/ 123 w 129"/>
                <a:gd name="T63" fmla="*/ 8 h 125"/>
                <a:gd name="T64" fmla="*/ 129 w 129"/>
                <a:gd name="T65" fmla="*/ 16 h 125"/>
                <a:gd name="T66" fmla="*/ 123 w 129"/>
                <a:gd name="T67" fmla="*/ 25 h 125"/>
                <a:gd name="T68" fmla="*/ 103 w 129"/>
                <a:gd name="T69" fmla="*/ 33 h 125"/>
                <a:gd name="T70" fmla="*/ 103 w 129"/>
                <a:gd name="T71" fmla="*/ 33 h 125"/>
                <a:gd name="T72" fmla="*/ 93 w 129"/>
                <a:gd name="T73" fmla="*/ 50 h 125"/>
                <a:gd name="T74" fmla="*/ 93 w 129"/>
                <a:gd name="T75" fmla="*/ 58 h 125"/>
                <a:gd name="T76" fmla="*/ 82 w 129"/>
                <a:gd name="T77" fmla="*/ 75 h 125"/>
                <a:gd name="T78" fmla="*/ 82 w 129"/>
                <a:gd name="T79" fmla="*/ 83 h 125"/>
                <a:gd name="T80" fmla="*/ 82 w 129"/>
                <a:gd name="T81" fmla="*/ 109 h 125"/>
                <a:gd name="T82" fmla="*/ 82 w 129"/>
                <a:gd name="T83" fmla="*/ 117 h 125"/>
                <a:gd name="T84" fmla="*/ 77 w 129"/>
                <a:gd name="T85" fmla="*/ 125 h 125"/>
                <a:gd name="T86" fmla="*/ 62 w 129"/>
                <a:gd name="T87" fmla="*/ 125 h 125"/>
                <a:gd name="T88" fmla="*/ 41 w 129"/>
                <a:gd name="T89" fmla="*/ 125 h 125"/>
                <a:gd name="T90" fmla="*/ 41 w 129"/>
                <a:gd name="T91" fmla="*/ 117 h 125"/>
                <a:gd name="T92" fmla="*/ 52 w 129"/>
                <a:gd name="T93" fmla="*/ 109 h 125"/>
                <a:gd name="T94" fmla="*/ 52 w 129"/>
                <a:gd name="T95" fmla="*/ 100 h 125"/>
                <a:gd name="T96" fmla="*/ 41 w 129"/>
                <a:gd name="T97" fmla="*/ 75 h 125"/>
                <a:gd name="T98" fmla="*/ 41 w 129"/>
                <a:gd name="T99" fmla="*/ 58 h 125"/>
                <a:gd name="T100" fmla="*/ 41 w 129"/>
                <a:gd name="T101" fmla="*/ 50 h 125"/>
                <a:gd name="T102" fmla="*/ 36 w 129"/>
                <a:gd name="T103" fmla="*/ 33 h 1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9" h="125">
                  <a:moveTo>
                    <a:pt x="31" y="25"/>
                  </a:moveTo>
                  <a:lnTo>
                    <a:pt x="21" y="16"/>
                  </a:lnTo>
                  <a:lnTo>
                    <a:pt x="11" y="8"/>
                  </a:lnTo>
                  <a:lnTo>
                    <a:pt x="0" y="8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31" y="8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41" y="16"/>
                  </a:lnTo>
                  <a:lnTo>
                    <a:pt x="57" y="33"/>
                  </a:lnTo>
                  <a:lnTo>
                    <a:pt x="62" y="42"/>
                  </a:lnTo>
                  <a:lnTo>
                    <a:pt x="77" y="25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98" y="0"/>
                  </a:lnTo>
                  <a:lnTo>
                    <a:pt x="103" y="8"/>
                  </a:lnTo>
                  <a:lnTo>
                    <a:pt x="108" y="16"/>
                  </a:lnTo>
                  <a:lnTo>
                    <a:pt x="108" y="8"/>
                  </a:lnTo>
                  <a:lnTo>
                    <a:pt x="123" y="8"/>
                  </a:lnTo>
                  <a:lnTo>
                    <a:pt x="129" y="8"/>
                  </a:lnTo>
                  <a:lnTo>
                    <a:pt x="129" y="16"/>
                  </a:lnTo>
                  <a:lnTo>
                    <a:pt x="123" y="25"/>
                  </a:lnTo>
                  <a:lnTo>
                    <a:pt x="103" y="33"/>
                  </a:lnTo>
                  <a:lnTo>
                    <a:pt x="98" y="33"/>
                  </a:lnTo>
                  <a:lnTo>
                    <a:pt x="93" y="50"/>
                  </a:lnTo>
                  <a:lnTo>
                    <a:pt x="93" y="58"/>
                  </a:lnTo>
                  <a:lnTo>
                    <a:pt x="82" y="67"/>
                  </a:lnTo>
                  <a:lnTo>
                    <a:pt x="82" y="83"/>
                  </a:lnTo>
                  <a:lnTo>
                    <a:pt x="82" y="100"/>
                  </a:lnTo>
                  <a:lnTo>
                    <a:pt x="82" y="109"/>
                  </a:lnTo>
                  <a:lnTo>
                    <a:pt x="82" y="117"/>
                  </a:lnTo>
                  <a:lnTo>
                    <a:pt x="82" y="125"/>
                  </a:lnTo>
                  <a:lnTo>
                    <a:pt x="77" y="125"/>
                  </a:lnTo>
                  <a:lnTo>
                    <a:pt x="72" y="125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52" y="109"/>
                  </a:lnTo>
                  <a:lnTo>
                    <a:pt x="52" y="92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36" y="42"/>
                  </a:lnTo>
                  <a:lnTo>
                    <a:pt x="36" y="33"/>
                  </a:lnTo>
                  <a:lnTo>
                    <a:pt x="31" y="33"/>
                  </a:lnTo>
                  <a:lnTo>
                    <a:pt x="31" y="25"/>
                  </a:lnTo>
                  <a:lnTo>
                    <a:pt x="21" y="16"/>
                  </a:lnTo>
                  <a:lnTo>
                    <a:pt x="16" y="16"/>
                  </a:lnTo>
                  <a:lnTo>
                    <a:pt x="11" y="8"/>
                  </a:lnTo>
                  <a:lnTo>
                    <a:pt x="0" y="8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31" y="8"/>
                  </a:lnTo>
                  <a:lnTo>
                    <a:pt x="36" y="8"/>
                  </a:lnTo>
                  <a:lnTo>
                    <a:pt x="41" y="8"/>
                  </a:lnTo>
                  <a:lnTo>
                    <a:pt x="41" y="16"/>
                  </a:lnTo>
                  <a:lnTo>
                    <a:pt x="52" y="25"/>
                  </a:lnTo>
                  <a:lnTo>
                    <a:pt x="57" y="33"/>
                  </a:lnTo>
                  <a:lnTo>
                    <a:pt x="62" y="33"/>
                  </a:lnTo>
                  <a:lnTo>
                    <a:pt x="62" y="42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98" y="8"/>
                  </a:lnTo>
                  <a:lnTo>
                    <a:pt x="98" y="0"/>
                  </a:lnTo>
                  <a:lnTo>
                    <a:pt x="103" y="8"/>
                  </a:lnTo>
                  <a:lnTo>
                    <a:pt x="108" y="16"/>
                  </a:lnTo>
                  <a:lnTo>
                    <a:pt x="108" y="8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29" y="8"/>
                  </a:lnTo>
                  <a:lnTo>
                    <a:pt x="129" y="16"/>
                  </a:lnTo>
                  <a:lnTo>
                    <a:pt x="123" y="16"/>
                  </a:lnTo>
                  <a:lnTo>
                    <a:pt x="123" y="25"/>
                  </a:lnTo>
                  <a:lnTo>
                    <a:pt x="118" y="25"/>
                  </a:lnTo>
                  <a:lnTo>
                    <a:pt x="108" y="25"/>
                  </a:lnTo>
                  <a:lnTo>
                    <a:pt x="103" y="33"/>
                  </a:lnTo>
                  <a:lnTo>
                    <a:pt x="98" y="42"/>
                  </a:lnTo>
                  <a:lnTo>
                    <a:pt x="93" y="50"/>
                  </a:lnTo>
                  <a:lnTo>
                    <a:pt x="93" y="58"/>
                  </a:lnTo>
                  <a:lnTo>
                    <a:pt x="82" y="67"/>
                  </a:lnTo>
                  <a:lnTo>
                    <a:pt x="82" y="75"/>
                  </a:lnTo>
                  <a:lnTo>
                    <a:pt x="82" y="83"/>
                  </a:lnTo>
                  <a:lnTo>
                    <a:pt x="82" y="92"/>
                  </a:lnTo>
                  <a:lnTo>
                    <a:pt x="82" y="100"/>
                  </a:lnTo>
                  <a:lnTo>
                    <a:pt x="82" y="109"/>
                  </a:lnTo>
                  <a:lnTo>
                    <a:pt x="82" y="117"/>
                  </a:lnTo>
                  <a:lnTo>
                    <a:pt x="82" y="125"/>
                  </a:lnTo>
                  <a:lnTo>
                    <a:pt x="77" y="125"/>
                  </a:lnTo>
                  <a:lnTo>
                    <a:pt x="62" y="125"/>
                  </a:lnTo>
                  <a:lnTo>
                    <a:pt x="57" y="125"/>
                  </a:lnTo>
                  <a:lnTo>
                    <a:pt x="52" y="125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52" y="109"/>
                  </a:lnTo>
                  <a:lnTo>
                    <a:pt x="52" y="100"/>
                  </a:lnTo>
                  <a:lnTo>
                    <a:pt x="52" y="83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41" y="50"/>
                  </a:lnTo>
                  <a:lnTo>
                    <a:pt x="36" y="42"/>
                  </a:lnTo>
                  <a:lnTo>
                    <a:pt x="36" y="33"/>
                  </a:lnTo>
                  <a:lnTo>
                    <a:pt x="31" y="33"/>
                  </a:lnTo>
                  <a:lnTo>
                    <a:pt x="31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6" name="Freeform 27"/>
            <p:cNvSpPr>
              <a:spLocks/>
            </p:cNvSpPr>
            <p:nvPr/>
          </p:nvSpPr>
          <p:spPr bwMode="auto">
            <a:xfrm>
              <a:off x="2012" y="3337"/>
              <a:ext cx="123" cy="125"/>
            </a:xfrm>
            <a:custGeom>
              <a:avLst/>
              <a:gdLst>
                <a:gd name="T0" fmla="*/ 0 w 123"/>
                <a:gd name="T1" fmla="*/ 16 h 125"/>
                <a:gd name="T2" fmla="*/ 5 w 123"/>
                <a:gd name="T3" fmla="*/ 8 h 125"/>
                <a:gd name="T4" fmla="*/ 20 w 123"/>
                <a:gd name="T5" fmla="*/ 8 h 125"/>
                <a:gd name="T6" fmla="*/ 41 w 123"/>
                <a:gd name="T7" fmla="*/ 16 h 125"/>
                <a:gd name="T8" fmla="*/ 61 w 123"/>
                <a:gd name="T9" fmla="*/ 42 h 125"/>
                <a:gd name="T10" fmla="*/ 82 w 123"/>
                <a:gd name="T11" fmla="*/ 16 h 125"/>
                <a:gd name="T12" fmla="*/ 92 w 123"/>
                <a:gd name="T13" fmla="*/ 0 h 125"/>
                <a:gd name="T14" fmla="*/ 108 w 123"/>
                <a:gd name="T15" fmla="*/ 16 h 125"/>
                <a:gd name="T16" fmla="*/ 123 w 123"/>
                <a:gd name="T17" fmla="*/ 16 h 125"/>
                <a:gd name="T18" fmla="*/ 103 w 123"/>
                <a:gd name="T19" fmla="*/ 33 h 125"/>
                <a:gd name="T20" fmla="*/ 87 w 123"/>
                <a:gd name="T21" fmla="*/ 58 h 125"/>
                <a:gd name="T22" fmla="*/ 72 w 123"/>
                <a:gd name="T23" fmla="*/ 92 h 125"/>
                <a:gd name="T24" fmla="*/ 72 w 123"/>
                <a:gd name="T25" fmla="*/ 125 h 125"/>
                <a:gd name="T26" fmla="*/ 67 w 123"/>
                <a:gd name="T27" fmla="*/ 125 h 125"/>
                <a:gd name="T28" fmla="*/ 41 w 123"/>
                <a:gd name="T29" fmla="*/ 117 h 125"/>
                <a:gd name="T30" fmla="*/ 41 w 123"/>
                <a:gd name="T31" fmla="*/ 75 h 125"/>
                <a:gd name="T32" fmla="*/ 31 w 123"/>
                <a:gd name="T33" fmla="*/ 50 h 125"/>
                <a:gd name="T34" fmla="*/ 20 w 123"/>
                <a:gd name="T35" fmla="*/ 25 h 125"/>
                <a:gd name="T36" fmla="*/ 5 w 123"/>
                <a:gd name="T37" fmla="*/ 25 h 125"/>
                <a:gd name="T38" fmla="*/ 0 w 123"/>
                <a:gd name="T39" fmla="*/ 8 h 125"/>
                <a:gd name="T40" fmla="*/ 20 w 123"/>
                <a:gd name="T41" fmla="*/ 16 h 125"/>
                <a:gd name="T42" fmla="*/ 26 w 123"/>
                <a:gd name="T43" fmla="*/ 8 h 125"/>
                <a:gd name="T44" fmla="*/ 41 w 123"/>
                <a:gd name="T45" fmla="*/ 16 h 125"/>
                <a:gd name="T46" fmla="*/ 46 w 123"/>
                <a:gd name="T47" fmla="*/ 25 h 125"/>
                <a:gd name="T48" fmla="*/ 51 w 123"/>
                <a:gd name="T49" fmla="*/ 42 h 125"/>
                <a:gd name="T50" fmla="*/ 67 w 123"/>
                <a:gd name="T51" fmla="*/ 33 h 125"/>
                <a:gd name="T52" fmla="*/ 72 w 123"/>
                <a:gd name="T53" fmla="*/ 25 h 125"/>
                <a:gd name="T54" fmla="*/ 87 w 123"/>
                <a:gd name="T55" fmla="*/ 16 h 125"/>
                <a:gd name="T56" fmla="*/ 92 w 123"/>
                <a:gd name="T57" fmla="*/ 0 h 125"/>
                <a:gd name="T58" fmla="*/ 108 w 123"/>
                <a:gd name="T59" fmla="*/ 16 h 125"/>
                <a:gd name="T60" fmla="*/ 123 w 123"/>
                <a:gd name="T61" fmla="*/ 8 h 125"/>
                <a:gd name="T62" fmla="*/ 123 w 123"/>
                <a:gd name="T63" fmla="*/ 16 h 125"/>
                <a:gd name="T64" fmla="*/ 108 w 123"/>
                <a:gd name="T65" fmla="*/ 25 h 125"/>
                <a:gd name="T66" fmla="*/ 103 w 123"/>
                <a:gd name="T67" fmla="*/ 33 h 125"/>
                <a:gd name="T68" fmla="*/ 92 w 123"/>
                <a:gd name="T69" fmla="*/ 42 h 125"/>
                <a:gd name="T70" fmla="*/ 87 w 123"/>
                <a:gd name="T71" fmla="*/ 58 h 125"/>
                <a:gd name="T72" fmla="*/ 82 w 123"/>
                <a:gd name="T73" fmla="*/ 75 h 125"/>
                <a:gd name="T74" fmla="*/ 72 w 123"/>
                <a:gd name="T75" fmla="*/ 84 h 125"/>
                <a:gd name="T76" fmla="*/ 72 w 123"/>
                <a:gd name="T77" fmla="*/ 100 h 125"/>
                <a:gd name="T78" fmla="*/ 72 w 123"/>
                <a:gd name="T79" fmla="*/ 117 h 125"/>
                <a:gd name="T80" fmla="*/ 72 w 123"/>
                <a:gd name="T81" fmla="*/ 125 h 125"/>
                <a:gd name="T82" fmla="*/ 41 w 123"/>
                <a:gd name="T83" fmla="*/ 125 h 125"/>
                <a:gd name="T84" fmla="*/ 41 w 123"/>
                <a:gd name="T85" fmla="*/ 109 h 125"/>
                <a:gd name="T86" fmla="*/ 41 w 123"/>
                <a:gd name="T87" fmla="*/ 100 h 125"/>
                <a:gd name="T88" fmla="*/ 41 w 123"/>
                <a:gd name="T89" fmla="*/ 84 h 125"/>
                <a:gd name="T90" fmla="*/ 41 w 123"/>
                <a:gd name="T91" fmla="*/ 67 h 125"/>
                <a:gd name="T92" fmla="*/ 31 w 123"/>
                <a:gd name="T93" fmla="*/ 50 h 125"/>
                <a:gd name="T94" fmla="*/ 31 w 123"/>
                <a:gd name="T95" fmla="*/ 42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3" h="125">
                  <a:moveTo>
                    <a:pt x="20" y="25"/>
                  </a:moveTo>
                  <a:lnTo>
                    <a:pt x="10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20" y="16"/>
                  </a:lnTo>
                  <a:lnTo>
                    <a:pt x="20" y="8"/>
                  </a:lnTo>
                  <a:lnTo>
                    <a:pt x="26" y="0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51" y="33"/>
                  </a:lnTo>
                  <a:lnTo>
                    <a:pt x="61" y="42"/>
                  </a:lnTo>
                  <a:lnTo>
                    <a:pt x="72" y="25"/>
                  </a:lnTo>
                  <a:lnTo>
                    <a:pt x="82" y="16"/>
                  </a:lnTo>
                  <a:lnTo>
                    <a:pt x="87" y="8"/>
                  </a:lnTo>
                  <a:lnTo>
                    <a:pt x="92" y="0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8" y="16"/>
                  </a:lnTo>
                  <a:lnTo>
                    <a:pt x="113" y="8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13" y="25"/>
                  </a:lnTo>
                  <a:lnTo>
                    <a:pt x="103" y="33"/>
                  </a:lnTo>
                  <a:lnTo>
                    <a:pt x="92" y="42"/>
                  </a:lnTo>
                  <a:lnTo>
                    <a:pt x="87" y="50"/>
                  </a:lnTo>
                  <a:lnTo>
                    <a:pt x="87" y="58"/>
                  </a:lnTo>
                  <a:lnTo>
                    <a:pt x="82" y="75"/>
                  </a:lnTo>
                  <a:lnTo>
                    <a:pt x="72" y="84"/>
                  </a:lnTo>
                  <a:lnTo>
                    <a:pt x="72" y="92"/>
                  </a:lnTo>
                  <a:lnTo>
                    <a:pt x="72" y="100"/>
                  </a:lnTo>
                  <a:lnTo>
                    <a:pt x="72" y="109"/>
                  </a:lnTo>
                  <a:lnTo>
                    <a:pt x="72" y="125"/>
                  </a:lnTo>
                  <a:lnTo>
                    <a:pt x="67" y="125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75"/>
                  </a:lnTo>
                  <a:lnTo>
                    <a:pt x="41" y="58"/>
                  </a:lnTo>
                  <a:lnTo>
                    <a:pt x="31" y="50"/>
                  </a:lnTo>
                  <a:lnTo>
                    <a:pt x="31" y="42"/>
                  </a:lnTo>
                  <a:lnTo>
                    <a:pt x="26" y="33"/>
                  </a:lnTo>
                  <a:lnTo>
                    <a:pt x="20" y="25"/>
                  </a:lnTo>
                  <a:lnTo>
                    <a:pt x="10" y="25"/>
                  </a:lnTo>
                  <a:lnTo>
                    <a:pt x="5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8"/>
                  </a:lnTo>
                  <a:lnTo>
                    <a:pt x="20" y="16"/>
                  </a:lnTo>
                  <a:lnTo>
                    <a:pt x="20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1" y="8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46" y="25"/>
                  </a:lnTo>
                  <a:lnTo>
                    <a:pt x="51" y="33"/>
                  </a:lnTo>
                  <a:lnTo>
                    <a:pt x="51" y="42"/>
                  </a:lnTo>
                  <a:lnTo>
                    <a:pt x="61" y="42"/>
                  </a:lnTo>
                  <a:lnTo>
                    <a:pt x="67" y="33"/>
                  </a:lnTo>
                  <a:lnTo>
                    <a:pt x="72" y="25"/>
                  </a:lnTo>
                  <a:lnTo>
                    <a:pt x="87" y="16"/>
                  </a:lnTo>
                  <a:lnTo>
                    <a:pt x="87" y="8"/>
                  </a:lnTo>
                  <a:lnTo>
                    <a:pt x="87" y="0"/>
                  </a:lnTo>
                  <a:lnTo>
                    <a:pt x="92" y="0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8" y="16"/>
                  </a:lnTo>
                  <a:lnTo>
                    <a:pt x="113" y="16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23" y="25"/>
                  </a:lnTo>
                  <a:lnTo>
                    <a:pt x="108" y="25"/>
                  </a:lnTo>
                  <a:lnTo>
                    <a:pt x="103" y="33"/>
                  </a:lnTo>
                  <a:lnTo>
                    <a:pt x="92" y="33"/>
                  </a:lnTo>
                  <a:lnTo>
                    <a:pt x="92" y="42"/>
                  </a:lnTo>
                  <a:lnTo>
                    <a:pt x="87" y="50"/>
                  </a:lnTo>
                  <a:lnTo>
                    <a:pt x="87" y="58"/>
                  </a:lnTo>
                  <a:lnTo>
                    <a:pt x="82" y="67"/>
                  </a:lnTo>
                  <a:lnTo>
                    <a:pt x="82" y="75"/>
                  </a:lnTo>
                  <a:lnTo>
                    <a:pt x="72" y="84"/>
                  </a:lnTo>
                  <a:lnTo>
                    <a:pt x="72" y="92"/>
                  </a:lnTo>
                  <a:lnTo>
                    <a:pt x="72" y="100"/>
                  </a:lnTo>
                  <a:lnTo>
                    <a:pt x="72" y="109"/>
                  </a:lnTo>
                  <a:lnTo>
                    <a:pt x="72" y="117"/>
                  </a:lnTo>
                  <a:lnTo>
                    <a:pt x="72" y="125"/>
                  </a:lnTo>
                  <a:lnTo>
                    <a:pt x="67" y="125"/>
                  </a:lnTo>
                  <a:lnTo>
                    <a:pt x="51" y="125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31" y="50"/>
                  </a:lnTo>
                  <a:lnTo>
                    <a:pt x="31" y="42"/>
                  </a:lnTo>
                  <a:lnTo>
                    <a:pt x="26" y="33"/>
                  </a:lnTo>
                  <a:lnTo>
                    <a:pt x="20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7" name="Freeform 28"/>
            <p:cNvSpPr>
              <a:spLocks/>
            </p:cNvSpPr>
            <p:nvPr/>
          </p:nvSpPr>
          <p:spPr bwMode="auto">
            <a:xfrm>
              <a:off x="2582" y="3379"/>
              <a:ext cx="123" cy="125"/>
            </a:xfrm>
            <a:custGeom>
              <a:avLst/>
              <a:gdLst>
                <a:gd name="T0" fmla="*/ 20 w 123"/>
                <a:gd name="T1" fmla="*/ 25 h 125"/>
                <a:gd name="T2" fmla="*/ 10 w 123"/>
                <a:gd name="T3" fmla="*/ 16 h 125"/>
                <a:gd name="T4" fmla="*/ 0 w 123"/>
                <a:gd name="T5" fmla="*/ 8 h 125"/>
                <a:gd name="T6" fmla="*/ 10 w 123"/>
                <a:gd name="T7" fmla="*/ 8 h 125"/>
                <a:gd name="T8" fmla="*/ 20 w 123"/>
                <a:gd name="T9" fmla="*/ 8 h 125"/>
                <a:gd name="T10" fmla="*/ 31 w 123"/>
                <a:gd name="T11" fmla="*/ 8 h 125"/>
                <a:gd name="T12" fmla="*/ 31 w 123"/>
                <a:gd name="T13" fmla="*/ 8 h 125"/>
                <a:gd name="T14" fmla="*/ 36 w 123"/>
                <a:gd name="T15" fmla="*/ 8 h 125"/>
                <a:gd name="T16" fmla="*/ 41 w 123"/>
                <a:gd name="T17" fmla="*/ 16 h 125"/>
                <a:gd name="T18" fmla="*/ 51 w 123"/>
                <a:gd name="T19" fmla="*/ 33 h 125"/>
                <a:gd name="T20" fmla="*/ 56 w 123"/>
                <a:gd name="T21" fmla="*/ 33 h 125"/>
                <a:gd name="T22" fmla="*/ 72 w 123"/>
                <a:gd name="T23" fmla="*/ 33 h 125"/>
                <a:gd name="T24" fmla="*/ 77 w 123"/>
                <a:gd name="T25" fmla="*/ 25 h 125"/>
                <a:gd name="T26" fmla="*/ 82 w 123"/>
                <a:gd name="T27" fmla="*/ 16 h 125"/>
                <a:gd name="T28" fmla="*/ 82 w 123"/>
                <a:gd name="T29" fmla="*/ 8 h 125"/>
                <a:gd name="T30" fmla="*/ 97 w 123"/>
                <a:gd name="T31" fmla="*/ 0 h 125"/>
                <a:gd name="T32" fmla="*/ 102 w 123"/>
                <a:gd name="T33" fmla="*/ 8 h 125"/>
                <a:gd name="T34" fmla="*/ 102 w 123"/>
                <a:gd name="T35" fmla="*/ 16 h 125"/>
                <a:gd name="T36" fmla="*/ 113 w 123"/>
                <a:gd name="T37" fmla="*/ 8 h 125"/>
                <a:gd name="T38" fmla="*/ 123 w 123"/>
                <a:gd name="T39" fmla="*/ 8 h 125"/>
                <a:gd name="T40" fmla="*/ 123 w 123"/>
                <a:gd name="T41" fmla="*/ 8 h 125"/>
                <a:gd name="T42" fmla="*/ 123 w 123"/>
                <a:gd name="T43" fmla="*/ 16 h 125"/>
                <a:gd name="T44" fmla="*/ 118 w 123"/>
                <a:gd name="T45" fmla="*/ 16 h 125"/>
                <a:gd name="T46" fmla="*/ 118 w 123"/>
                <a:gd name="T47" fmla="*/ 25 h 125"/>
                <a:gd name="T48" fmla="*/ 102 w 123"/>
                <a:gd name="T49" fmla="*/ 33 h 125"/>
                <a:gd name="T50" fmla="*/ 97 w 123"/>
                <a:gd name="T51" fmla="*/ 33 h 125"/>
                <a:gd name="T52" fmla="*/ 92 w 123"/>
                <a:gd name="T53" fmla="*/ 50 h 125"/>
                <a:gd name="T54" fmla="*/ 82 w 123"/>
                <a:gd name="T55" fmla="*/ 50 h 125"/>
                <a:gd name="T56" fmla="*/ 82 w 123"/>
                <a:gd name="T57" fmla="*/ 58 h 125"/>
                <a:gd name="T58" fmla="*/ 82 w 123"/>
                <a:gd name="T59" fmla="*/ 67 h 125"/>
                <a:gd name="T60" fmla="*/ 77 w 123"/>
                <a:gd name="T61" fmla="*/ 75 h 125"/>
                <a:gd name="T62" fmla="*/ 77 w 123"/>
                <a:gd name="T63" fmla="*/ 83 h 125"/>
                <a:gd name="T64" fmla="*/ 77 w 123"/>
                <a:gd name="T65" fmla="*/ 92 h 125"/>
                <a:gd name="T66" fmla="*/ 77 w 123"/>
                <a:gd name="T67" fmla="*/ 109 h 125"/>
                <a:gd name="T68" fmla="*/ 77 w 123"/>
                <a:gd name="T69" fmla="*/ 109 h 125"/>
                <a:gd name="T70" fmla="*/ 77 w 123"/>
                <a:gd name="T71" fmla="*/ 125 h 125"/>
                <a:gd name="T72" fmla="*/ 72 w 123"/>
                <a:gd name="T73" fmla="*/ 125 h 125"/>
                <a:gd name="T74" fmla="*/ 51 w 123"/>
                <a:gd name="T75" fmla="*/ 125 h 125"/>
                <a:gd name="T76" fmla="*/ 41 w 123"/>
                <a:gd name="T77" fmla="*/ 125 h 125"/>
                <a:gd name="T78" fmla="*/ 36 w 123"/>
                <a:gd name="T79" fmla="*/ 117 h 125"/>
                <a:gd name="T80" fmla="*/ 41 w 123"/>
                <a:gd name="T81" fmla="*/ 109 h 125"/>
                <a:gd name="T82" fmla="*/ 41 w 123"/>
                <a:gd name="T83" fmla="*/ 100 h 125"/>
                <a:gd name="T84" fmla="*/ 41 w 123"/>
                <a:gd name="T85" fmla="*/ 83 h 125"/>
                <a:gd name="T86" fmla="*/ 41 w 123"/>
                <a:gd name="T87" fmla="*/ 75 h 125"/>
                <a:gd name="T88" fmla="*/ 41 w 123"/>
                <a:gd name="T89" fmla="*/ 67 h 125"/>
                <a:gd name="T90" fmla="*/ 41 w 123"/>
                <a:gd name="T91" fmla="*/ 58 h 125"/>
                <a:gd name="T92" fmla="*/ 36 w 123"/>
                <a:gd name="T93" fmla="*/ 50 h 125"/>
                <a:gd name="T94" fmla="*/ 31 w 123"/>
                <a:gd name="T95" fmla="*/ 33 h 125"/>
                <a:gd name="T96" fmla="*/ 20 w 123"/>
                <a:gd name="T97" fmla="*/ 33 h 12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3" h="125">
                  <a:moveTo>
                    <a:pt x="20" y="25"/>
                  </a:moveTo>
                  <a:lnTo>
                    <a:pt x="20" y="25"/>
                  </a:lnTo>
                  <a:lnTo>
                    <a:pt x="15" y="16"/>
                  </a:lnTo>
                  <a:lnTo>
                    <a:pt x="10" y="16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20" y="8"/>
                  </a:lnTo>
                  <a:lnTo>
                    <a:pt x="31" y="8"/>
                  </a:lnTo>
                  <a:lnTo>
                    <a:pt x="36" y="8"/>
                  </a:lnTo>
                  <a:lnTo>
                    <a:pt x="41" y="16"/>
                  </a:lnTo>
                  <a:lnTo>
                    <a:pt x="51" y="25"/>
                  </a:lnTo>
                  <a:lnTo>
                    <a:pt x="51" y="33"/>
                  </a:lnTo>
                  <a:lnTo>
                    <a:pt x="56" y="33"/>
                  </a:lnTo>
                  <a:lnTo>
                    <a:pt x="61" y="42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77" y="16"/>
                  </a:lnTo>
                  <a:lnTo>
                    <a:pt x="82" y="16"/>
                  </a:lnTo>
                  <a:lnTo>
                    <a:pt x="82" y="8"/>
                  </a:lnTo>
                  <a:lnTo>
                    <a:pt x="92" y="8"/>
                  </a:lnTo>
                  <a:lnTo>
                    <a:pt x="97" y="0"/>
                  </a:lnTo>
                  <a:lnTo>
                    <a:pt x="97" y="8"/>
                  </a:lnTo>
                  <a:lnTo>
                    <a:pt x="102" y="8"/>
                  </a:lnTo>
                  <a:lnTo>
                    <a:pt x="102" y="16"/>
                  </a:lnTo>
                  <a:lnTo>
                    <a:pt x="102" y="8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18" y="16"/>
                  </a:lnTo>
                  <a:lnTo>
                    <a:pt x="118" y="25"/>
                  </a:lnTo>
                  <a:lnTo>
                    <a:pt x="113" y="25"/>
                  </a:lnTo>
                  <a:lnTo>
                    <a:pt x="102" y="33"/>
                  </a:lnTo>
                  <a:lnTo>
                    <a:pt x="97" y="33"/>
                  </a:lnTo>
                  <a:lnTo>
                    <a:pt x="92" y="42"/>
                  </a:lnTo>
                  <a:lnTo>
                    <a:pt x="92" y="50"/>
                  </a:lnTo>
                  <a:lnTo>
                    <a:pt x="82" y="50"/>
                  </a:lnTo>
                  <a:lnTo>
                    <a:pt x="82" y="58"/>
                  </a:lnTo>
                  <a:lnTo>
                    <a:pt x="82" y="67"/>
                  </a:lnTo>
                  <a:lnTo>
                    <a:pt x="77" y="75"/>
                  </a:lnTo>
                  <a:lnTo>
                    <a:pt x="77" y="83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7" y="125"/>
                  </a:lnTo>
                  <a:lnTo>
                    <a:pt x="72" y="125"/>
                  </a:lnTo>
                  <a:lnTo>
                    <a:pt x="56" y="125"/>
                  </a:lnTo>
                  <a:lnTo>
                    <a:pt x="51" y="125"/>
                  </a:lnTo>
                  <a:lnTo>
                    <a:pt x="41" y="125"/>
                  </a:lnTo>
                  <a:lnTo>
                    <a:pt x="36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83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36" y="58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1" y="33"/>
                  </a:lnTo>
                  <a:lnTo>
                    <a:pt x="20" y="33"/>
                  </a:lnTo>
                  <a:lnTo>
                    <a:pt x="20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8" name="Freeform 29"/>
            <p:cNvSpPr>
              <a:spLocks/>
            </p:cNvSpPr>
            <p:nvPr/>
          </p:nvSpPr>
          <p:spPr bwMode="auto">
            <a:xfrm>
              <a:off x="2520" y="3538"/>
              <a:ext cx="134" cy="126"/>
            </a:xfrm>
            <a:custGeom>
              <a:avLst/>
              <a:gdLst>
                <a:gd name="T0" fmla="*/ 16 w 134"/>
                <a:gd name="T1" fmla="*/ 17 h 126"/>
                <a:gd name="T2" fmla="*/ 10 w 134"/>
                <a:gd name="T3" fmla="*/ 17 h 126"/>
                <a:gd name="T4" fmla="*/ 0 w 134"/>
                <a:gd name="T5" fmla="*/ 8 h 126"/>
                <a:gd name="T6" fmla="*/ 10 w 134"/>
                <a:gd name="T7" fmla="*/ 0 h 126"/>
                <a:gd name="T8" fmla="*/ 10 w 134"/>
                <a:gd name="T9" fmla="*/ 0 h 126"/>
                <a:gd name="T10" fmla="*/ 16 w 134"/>
                <a:gd name="T11" fmla="*/ 8 h 126"/>
                <a:gd name="T12" fmla="*/ 21 w 134"/>
                <a:gd name="T13" fmla="*/ 8 h 126"/>
                <a:gd name="T14" fmla="*/ 31 w 134"/>
                <a:gd name="T15" fmla="*/ 8 h 126"/>
                <a:gd name="T16" fmla="*/ 31 w 134"/>
                <a:gd name="T17" fmla="*/ 0 h 126"/>
                <a:gd name="T18" fmla="*/ 36 w 134"/>
                <a:gd name="T19" fmla="*/ 0 h 126"/>
                <a:gd name="T20" fmla="*/ 41 w 134"/>
                <a:gd name="T21" fmla="*/ 8 h 126"/>
                <a:gd name="T22" fmla="*/ 41 w 134"/>
                <a:gd name="T23" fmla="*/ 17 h 126"/>
                <a:gd name="T24" fmla="*/ 57 w 134"/>
                <a:gd name="T25" fmla="*/ 25 h 126"/>
                <a:gd name="T26" fmla="*/ 62 w 134"/>
                <a:gd name="T27" fmla="*/ 34 h 126"/>
                <a:gd name="T28" fmla="*/ 72 w 134"/>
                <a:gd name="T29" fmla="*/ 34 h 126"/>
                <a:gd name="T30" fmla="*/ 82 w 134"/>
                <a:gd name="T31" fmla="*/ 25 h 126"/>
                <a:gd name="T32" fmla="*/ 82 w 134"/>
                <a:gd name="T33" fmla="*/ 25 h 126"/>
                <a:gd name="T34" fmla="*/ 93 w 134"/>
                <a:gd name="T35" fmla="*/ 8 h 126"/>
                <a:gd name="T36" fmla="*/ 98 w 134"/>
                <a:gd name="T37" fmla="*/ 0 h 126"/>
                <a:gd name="T38" fmla="*/ 98 w 134"/>
                <a:gd name="T39" fmla="*/ 0 h 126"/>
                <a:gd name="T40" fmla="*/ 98 w 134"/>
                <a:gd name="T41" fmla="*/ 0 h 126"/>
                <a:gd name="T42" fmla="*/ 103 w 134"/>
                <a:gd name="T43" fmla="*/ 8 h 126"/>
                <a:gd name="T44" fmla="*/ 113 w 134"/>
                <a:gd name="T45" fmla="*/ 17 h 126"/>
                <a:gd name="T46" fmla="*/ 118 w 134"/>
                <a:gd name="T47" fmla="*/ 8 h 126"/>
                <a:gd name="T48" fmla="*/ 134 w 134"/>
                <a:gd name="T49" fmla="*/ 8 h 126"/>
                <a:gd name="T50" fmla="*/ 134 w 134"/>
                <a:gd name="T51" fmla="*/ 17 h 126"/>
                <a:gd name="T52" fmla="*/ 123 w 134"/>
                <a:gd name="T53" fmla="*/ 17 h 126"/>
                <a:gd name="T54" fmla="*/ 118 w 134"/>
                <a:gd name="T55" fmla="*/ 25 h 126"/>
                <a:gd name="T56" fmla="*/ 103 w 134"/>
                <a:gd name="T57" fmla="*/ 25 h 126"/>
                <a:gd name="T58" fmla="*/ 103 w 134"/>
                <a:gd name="T59" fmla="*/ 34 h 126"/>
                <a:gd name="T60" fmla="*/ 98 w 134"/>
                <a:gd name="T61" fmla="*/ 42 h 126"/>
                <a:gd name="T62" fmla="*/ 93 w 134"/>
                <a:gd name="T63" fmla="*/ 50 h 126"/>
                <a:gd name="T64" fmla="*/ 93 w 134"/>
                <a:gd name="T65" fmla="*/ 59 h 126"/>
                <a:gd name="T66" fmla="*/ 82 w 134"/>
                <a:gd name="T67" fmla="*/ 67 h 126"/>
                <a:gd name="T68" fmla="*/ 82 w 134"/>
                <a:gd name="T69" fmla="*/ 76 h 126"/>
                <a:gd name="T70" fmla="*/ 82 w 134"/>
                <a:gd name="T71" fmla="*/ 84 h 126"/>
                <a:gd name="T72" fmla="*/ 82 w 134"/>
                <a:gd name="T73" fmla="*/ 92 h 126"/>
                <a:gd name="T74" fmla="*/ 82 w 134"/>
                <a:gd name="T75" fmla="*/ 101 h 126"/>
                <a:gd name="T76" fmla="*/ 82 w 134"/>
                <a:gd name="T77" fmla="*/ 109 h 126"/>
                <a:gd name="T78" fmla="*/ 82 w 134"/>
                <a:gd name="T79" fmla="*/ 118 h 126"/>
                <a:gd name="T80" fmla="*/ 82 w 134"/>
                <a:gd name="T81" fmla="*/ 126 h 126"/>
                <a:gd name="T82" fmla="*/ 77 w 134"/>
                <a:gd name="T83" fmla="*/ 126 h 126"/>
                <a:gd name="T84" fmla="*/ 57 w 134"/>
                <a:gd name="T85" fmla="*/ 126 h 126"/>
                <a:gd name="T86" fmla="*/ 41 w 134"/>
                <a:gd name="T87" fmla="*/ 126 h 126"/>
                <a:gd name="T88" fmla="*/ 41 w 134"/>
                <a:gd name="T89" fmla="*/ 118 h 126"/>
                <a:gd name="T90" fmla="*/ 41 w 134"/>
                <a:gd name="T91" fmla="*/ 109 h 126"/>
                <a:gd name="T92" fmla="*/ 52 w 134"/>
                <a:gd name="T93" fmla="*/ 101 h 126"/>
                <a:gd name="T94" fmla="*/ 52 w 134"/>
                <a:gd name="T95" fmla="*/ 92 h 126"/>
                <a:gd name="T96" fmla="*/ 41 w 134"/>
                <a:gd name="T97" fmla="*/ 76 h 126"/>
                <a:gd name="T98" fmla="*/ 41 w 134"/>
                <a:gd name="T99" fmla="*/ 67 h 126"/>
                <a:gd name="T100" fmla="*/ 41 w 134"/>
                <a:gd name="T101" fmla="*/ 59 h 126"/>
                <a:gd name="T102" fmla="*/ 41 w 134"/>
                <a:gd name="T103" fmla="*/ 50 h 126"/>
                <a:gd name="T104" fmla="*/ 36 w 134"/>
                <a:gd name="T105" fmla="*/ 34 h 126"/>
                <a:gd name="T106" fmla="*/ 31 w 134"/>
                <a:gd name="T107" fmla="*/ 25 h 1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4" h="126">
                  <a:moveTo>
                    <a:pt x="31" y="25"/>
                  </a:moveTo>
                  <a:lnTo>
                    <a:pt x="16" y="17"/>
                  </a:lnTo>
                  <a:lnTo>
                    <a:pt x="10" y="17"/>
                  </a:lnTo>
                  <a:lnTo>
                    <a:pt x="0" y="8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41" y="17"/>
                  </a:lnTo>
                  <a:lnTo>
                    <a:pt x="52" y="25"/>
                  </a:lnTo>
                  <a:lnTo>
                    <a:pt x="57" y="25"/>
                  </a:lnTo>
                  <a:lnTo>
                    <a:pt x="62" y="34"/>
                  </a:lnTo>
                  <a:lnTo>
                    <a:pt x="62" y="42"/>
                  </a:lnTo>
                  <a:lnTo>
                    <a:pt x="72" y="34"/>
                  </a:lnTo>
                  <a:lnTo>
                    <a:pt x="77" y="25"/>
                  </a:lnTo>
                  <a:lnTo>
                    <a:pt x="82" y="25"/>
                  </a:lnTo>
                  <a:lnTo>
                    <a:pt x="93" y="8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13" y="17"/>
                  </a:lnTo>
                  <a:lnTo>
                    <a:pt x="118" y="8"/>
                  </a:lnTo>
                  <a:lnTo>
                    <a:pt x="123" y="0"/>
                  </a:lnTo>
                  <a:lnTo>
                    <a:pt x="134" y="8"/>
                  </a:lnTo>
                  <a:lnTo>
                    <a:pt x="134" y="17"/>
                  </a:lnTo>
                  <a:lnTo>
                    <a:pt x="123" y="17"/>
                  </a:lnTo>
                  <a:lnTo>
                    <a:pt x="118" y="25"/>
                  </a:lnTo>
                  <a:lnTo>
                    <a:pt x="113" y="25"/>
                  </a:lnTo>
                  <a:lnTo>
                    <a:pt x="103" y="25"/>
                  </a:lnTo>
                  <a:lnTo>
                    <a:pt x="103" y="34"/>
                  </a:lnTo>
                  <a:lnTo>
                    <a:pt x="98" y="42"/>
                  </a:lnTo>
                  <a:lnTo>
                    <a:pt x="93" y="50"/>
                  </a:lnTo>
                  <a:lnTo>
                    <a:pt x="93" y="59"/>
                  </a:lnTo>
                  <a:lnTo>
                    <a:pt x="82" y="67"/>
                  </a:lnTo>
                  <a:lnTo>
                    <a:pt x="82" y="76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1"/>
                  </a:lnTo>
                  <a:lnTo>
                    <a:pt x="82" y="109"/>
                  </a:lnTo>
                  <a:lnTo>
                    <a:pt x="77" y="118"/>
                  </a:lnTo>
                  <a:lnTo>
                    <a:pt x="82" y="118"/>
                  </a:lnTo>
                  <a:lnTo>
                    <a:pt x="82" y="126"/>
                  </a:lnTo>
                  <a:lnTo>
                    <a:pt x="77" y="126"/>
                  </a:lnTo>
                  <a:lnTo>
                    <a:pt x="72" y="126"/>
                  </a:lnTo>
                  <a:lnTo>
                    <a:pt x="57" y="126"/>
                  </a:lnTo>
                  <a:lnTo>
                    <a:pt x="52" y="126"/>
                  </a:lnTo>
                  <a:lnTo>
                    <a:pt x="41" y="126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52" y="101"/>
                  </a:lnTo>
                  <a:lnTo>
                    <a:pt x="52" y="92"/>
                  </a:lnTo>
                  <a:lnTo>
                    <a:pt x="52" y="84"/>
                  </a:lnTo>
                  <a:lnTo>
                    <a:pt x="41" y="76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41" y="50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31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9" name="Freeform 30"/>
            <p:cNvSpPr>
              <a:spLocks/>
            </p:cNvSpPr>
            <p:nvPr/>
          </p:nvSpPr>
          <p:spPr bwMode="auto">
            <a:xfrm>
              <a:off x="2582" y="3379"/>
              <a:ext cx="123" cy="125"/>
            </a:xfrm>
            <a:custGeom>
              <a:avLst/>
              <a:gdLst>
                <a:gd name="T0" fmla="*/ 0 w 123"/>
                <a:gd name="T1" fmla="*/ 8 h 125"/>
                <a:gd name="T2" fmla="*/ 0 w 123"/>
                <a:gd name="T3" fmla="*/ 8 h 125"/>
                <a:gd name="T4" fmla="*/ 20 w 123"/>
                <a:gd name="T5" fmla="*/ 8 h 125"/>
                <a:gd name="T6" fmla="*/ 36 w 123"/>
                <a:gd name="T7" fmla="*/ 8 h 125"/>
                <a:gd name="T8" fmla="*/ 61 w 123"/>
                <a:gd name="T9" fmla="*/ 42 h 125"/>
                <a:gd name="T10" fmla="*/ 82 w 123"/>
                <a:gd name="T11" fmla="*/ 16 h 125"/>
                <a:gd name="T12" fmla="*/ 97 w 123"/>
                <a:gd name="T13" fmla="*/ 8 h 125"/>
                <a:gd name="T14" fmla="*/ 113 w 123"/>
                <a:gd name="T15" fmla="*/ 8 h 125"/>
                <a:gd name="T16" fmla="*/ 123 w 123"/>
                <a:gd name="T17" fmla="*/ 8 h 125"/>
                <a:gd name="T18" fmla="*/ 102 w 123"/>
                <a:gd name="T19" fmla="*/ 33 h 125"/>
                <a:gd name="T20" fmla="*/ 82 w 123"/>
                <a:gd name="T21" fmla="*/ 58 h 125"/>
                <a:gd name="T22" fmla="*/ 77 w 123"/>
                <a:gd name="T23" fmla="*/ 83 h 125"/>
                <a:gd name="T24" fmla="*/ 77 w 123"/>
                <a:gd name="T25" fmla="*/ 117 h 125"/>
                <a:gd name="T26" fmla="*/ 61 w 123"/>
                <a:gd name="T27" fmla="*/ 125 h 125"/>
                <a:gd name="T28" fmla="*/ 41 w 123"/>
                <a:gd name="T29" fmla="*/ 109 h 125"/>
                <a:gd name="T30" fmla="*/ 41 w 123"/>
                <a:gd name="T31" fmla="*/ 75 h 125"/>
                <a:gd name="T32" fmla="*/ 36 w 123"/>
                <a:gd name="T33" fmla="*/ 42 h 125"/>
                <a:gd name="T34" fmla="*/ 20 w 123"/>
                <a:gd name="T35" fmla="*/ 25 h 125"/>
                <a:gd name="T36" fmla="*/ 10 w 123"/>
                <a:gd name="T37" fmla="*/ 16 h 125"/>
                <a:gd name="T38" fmla="*/ 0 w 123"/>
                <a:gd name="T39" fmla="*/ 8 h 125"/>
                <a:gd name="T40" fmla="*/ 20 w 123"/>
                <a:gd name="T41" fmla="*/ 8 h 125"/>
                <a:gd name="T42" fmla="*/ 31 w 123"/>
                <a:gd name="T43" fmla="*/ 8 h 125"/>
                <a:gd name="T44" fmla="*/ 36 w 123"/>
                <a:gd name="T45" fmla="*/ 8 h 125"/>
                <a:gd name="T46" fmla="*/ 51 w 123"/>
                <a:gd name="T47" fmla="*/ 25 h 125"/>
                <a:gd name="T48" fmla="*/ 56 w 123"/>
                <a:gd name="T49" fmla="*/ 33 h 125"/>
                <a:gd name="T50" fmla="*/ 72 w 123"/>
                <a:gd name="T51" fmla="*/ 33 h 125"/>
                <a:gd name="T52" fmla="*/ 82 w 123"/>
                <a:gd name="T53" fmla="*/ 16 h 125"/>
                <a:gd name="T54" fmla="*/ 92 w 123"/>
                <a:gd name="T55" fmla="*/ 8 h 125"/>
                <a:gd name="T56" fmla="*/ 102 w 123"/>
                <a:gd name="T57" fmla="*/ 8 h 125"/>
                <a:gd name="T58" fmla="*/ 102 w 123"/>
                <a:gd name="T59" fmla="*/ 8 h 125"/>
                <a:gd name="T60" fmla="*/ 123 w 123"/>
                <a:gd name="T61" fmla="*/ 8 h 125"/>
                <a:gd name="T62" fmla="*/ 123 w 123"/>
                <a:gd name="T63" fmla="*/ 8 h 125"/>
                <a:gd name="T64" fmla="*/ 118 w 123"/>
                <a:gd name="T65" fmla="*/ 16 h 125"/>
                <a:gd name="T66" fmla="*/ 113 w 123"/>
                <a:gd name="T67" fmla="*/ 25 h 125"/>
                <a:gd name="T68" fmla="*/ 97 w 123"/>
                <a:gd name="T69" fmla="*/ 33 h 125"/>
                <a:gd name="T70" fmla="*/ 92 w 123"/>
                <a:gd name="T71" fmla="*/ 50 h 125"/>
                <a:gd name="T72" fmla="*/ 82 w 123"/>
                <a:gd name="T73" fmla="*/ 58 h 125"/>
                <a:gd name="T74" fmla="*/ 82 w 123"/>
                <a:gd name="T75" fmla="*/ 67 h 125"/>
                <a:gd name="T76" fmla="*/ 77 w 123"/>
                <a:gd name="T77" fmla="*/ 83 h 125"/>
                <a:gd name="T78" fmla="*/ 77 w 123"/>
                <a:gd name="T79" fmla="*/ 100 h 125"/>
                <a:gd name="T80" fmla="*/ 77 w 123"/>
                <a:gd name="T81" fmla="*/ 109 h 125"/>
                <a:gd name="T82" fmla="*/ 72 w 123"/>
                <a:gd name="T83" fmla="*/ 125 h 125"/>
                <a:gd name="T84" fmla="*/ 51 w 123"/>
                <a:gd name="T85" fmla="*/ 125 h 125"/>
                <a:gd name="T86" fmla="*/ 36 w 123"/>
                <a:gd name="T87" fmla="*/ 117 h 125"/>
                <a:gd name="T88" fmla="*/ 41 w 123"/>
                <a:gd name="T89" fmla="*/ 109 h 125"/>
                <a:gd name="T90" fmla="*/ 41 w 123"/>
                <a:gd name="T91" fmla="*/ 100 h 125"/>
                <a:gd name="T92" fmla="*/ 41 w 123"/>
                <a:gd name="T93" fmla="*/ 75 h 125"/>
                <a:gd name="T94" fmla="*/ 41 w 123"/>
                <a:gd name="T95" fmla="*/ 58 h 125"/>
                <a:gd name="T96" fmla="*/ 36 w 123"/>
                <a:gd name="T97" fmla="*/ 50 h 125"/>
                <a:gd name="T98" fmla="*/ 31 w 123"/>
                <a:gd name="T99" fmla="*/ 33 h 12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3" h="125">
                  <a:moveTo>
                    <a:pt x="20" y="25"/>
                  </a:moveTo>
                  <a:lnTo>
                    <a:pt x="15" y="16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20" y="8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36" y="8"/>
                  </a:lnTo>
                  <a:lnTo>
                    <a:pt x="41" y="16"/>
                  </a:lnTo>
                  <a:lnTo>
                    <a:pt x="51" y="33"/>
                  </a:lnTo>
                  <a:lnTo>
                    <a:pt x="61" y="42"/>
                  </a:lnTo>
                  <a:lnTo>
                    <a:pt x="77" y="25"/>
                  </a:lnTo>
                  <a:lnTo>
                    <a:pt x="82" y="16"/>
                  </a:lnTo>
                  <a:lnTo>
                    <a:pt x="92" y="8"/>
                  </a:lnTo>
                  <a:lnTo>
                    <a:pt x="97" y="0"/>
                  </a:lnTo>
                  <a:lnTo>
                    <a:pt x="97" y="8"/>
                  </a:lnTo>
                  <a:lnTo>
                    <a:pt x="102" y="8"/>
                  </a:lnTo>
                  <a:lnTo>
                    <a:pt x="102" y="16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18" y="25"/>
                  </a:lnTo>
                  <a:lnTo>
                    <a:pt x="102" y="33"/>
                  </a:lnTo>
                  <a:lnTo>
                    <a:pt x="97" y="33"/>
                  </a:lnTo>
                  <a:lnTo>
                    <a:pt x="92" y="50"/>
                  </a:lnTo>
                  <a:lnTo>
                    <a:pt x="82" y="58"/>
                  </a:lnTo>
                  <a:lnTo>
                    <a:pt x="82" y="67"/>
                  </a:lnTo>
                  <a:lnTo>
                    <a:pt x="77" y="83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7" y="125"/>
                  </a:lnTo>
                  <a:lnTo>
                    <a:pt x="72" y="125"/>
                  </a:lnTo>
                  <a:lnTo>
                    <a:pt x="61" y="125"/>
                  </a:lnTo>
                  <a:lnTo>
                    <a:pt x="41" y="125"/>
                  </a:lnTo>
                  <a:lnTo>
                    <a:pt x="36" y="117"/>
                  </a:lnTo>
                  <a:lnTo>
                    <a:pt x="41" y="109"/>
                  </a:lnTo>
                  <a:lnTo>
                    <a:pt x="41" y="92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36" y="58"/>
                  </a:lnTo>
                  <a:lnTo>
                    <a:pt x="36" y="42"/>
                  </a:lnTo>
                  <a:lnTo>
                    <a:pt x="31" y="33"/>
                  </a:lnTo>
                  <a:lnTo>
                    <a:pt x="20" y="33"/>
                  </a:lnTo>
                  <a:lnTo>
                    <a:pt x="20" y="25"/>
                  </a:lnTo>
                  <a:lnTo>
                    <a:pt x="15" y="16"/>
                  </a:lnTo>
                  <a:lnTo>
                    <a:pt x="10" y="16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20" y="8"/>
                  </a:lnTo>
                  <a:lnTo>
                    <a:pt x="31" y="8"/>
                  </a:lnTo>
                  <a:lnTo>
                    <a:pt x="36" y="8"/>
                  </a:lnTo>
                  <a:lnTo>
                    <a:pt x="41" y="16"/>
                  </a:lnTo>
                  <a:lnTo>
                    <a:pt x="51" y="25"/>
                  </a:lnTo>
                  <a:lnTo>
                    <a:pt x="51" y="33"/>
                  </a:lnTo>
                  <a:lnTo>
                    <a:pt x="56" y="33"/>
                  </a:lnTo>
                  <a:lnTo>
                    <a:pt x="61" y="42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77" y="16"/>
                  </a:lnTo>
                  <a:lnTo>
                    <a:pt x="82" y="16"/>
                  </a:lnTo>
                  <a:lnTo>
                    <a:pt x="82" y="8"/>
                  </a:lnTo>
                  <a:lnTo>
                    <a:pt x="92" y="8"/>
                  </a:lnTo>
                  <a:lnTo>
                    <a:pt x="97" y="0"/>
                  </a:lnTo>
                  <a:lnTo>
                    <a:pt x="97" y="8"/>
                  </a:lnTo>
                  <a:lnTo>
                    <a:pt x="102" y="8"/>
                  </a:lnTo>
                  <a:lnTo>
                    <a:pt x="102" y="16"/>
                  </a:lnTo>
                  <a:lnTo>
                    <a:pt x="102" y="8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18" y="16"/>
                  </a:lnTo>
                  <a:lnTo>
                    <a:pt x="118" y="25"/>
                  </a:lnTo>
                  <a:lnTo>
                    <a:pt x="113" y="25"/>
                  </a:lnTo>
                  <a:lnTo>
                    <a:pt x="102" y="33"/>
                  </a:lnTo>
                  <a:lnTo>
                    <a:pt x="97" y="33"/>
                  </a:lnTo>
                  <a:lnTo>
                    <a:pt x="92" y="42"/>
                  </a:lnTo>
                  <a:lnTo>
                    <a:pt x="92" y="50"/>
                  </a:lnTo>
                  <a:lnTo>
                    <a:pt x="82" y="50"/>
                  </a:lnTo>
                  <a:lnTo>
                    <a:pt x="82" y="58"/>
                  </a:lnTo>
                  <a:lnTo>
                    <a:pt x="82" y="67"/>
                  </a:lnTo>
                  <a:lnTo>
                    <a:pt x="77" y="75"/>
                  </a:lnTo>
                  <a:lnTo>
                    <a:pt x="77" y="83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7" y="125"/>
                  </a:lnTo>
                  <a:lnTo>
                    <a:pt x="72" y="125"/>
                  </a:lnTo>
                  <a:lnTo>
                    <a:pt x="56" y="125"/>
                  </a:lnTo>
                  <a:lnTo>
                    <a:pt x="51" y="125"/>
                  </a:lnTo>
                  <a:lnTo>
                    <a:pt x="41" y="125"/>
                  </a:lnTo>
                  <a:lnTo>
                    <a:pt x="36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83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36" y="58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1" y="33"/>
                  </a:lnTo>
                  <a:lnTo>
                    <a:pt x="20" y="33"/>
                  </a:lnTo>
                  <a:lnTo>
                    <a:pt x="20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0" name="Freeform 31"/>
            <p:cNvSpPr>
              <a:spLocks/>
            </p:cNvSpPr>
            <p:nvPr/>
          </p:nvSpPr>
          <p:spPr bwMode="auto">
            <a:xfrm>
              <a:off x="2520" y="3538"/>
              <a:ext cx="134" cy="126"/>
            </a:xfrm>
            <a:custGeom>
              <a:avLst/>
              <a:gdLst>
                <a:gd name="T0" fmla="*/ 10 w 134"/>
                <a:gd name="T1" fmla="*/ 17 h 126"/>
                <a:gd name="T2" fmla="*/ 10 w 134"/>
                <a:gd name="T3" fmla="*/ 0 h 126"/>
                <a:gd name="T4" fmla="*/ 31 w 134"/>
                <a:gd name="T5" fmla="*/ 8 h 126"/>
                <a:gd name="T6" fmla="*/ 41 w 134"/>
                <a:gd name="T7" fmla="*/ 8 h 126"/>
                <a:gd name="T8" fmla="*/ 62 w 134"/>
                <a:gd name="T9" fmla="*/ 42 h 126"/>
                <a:gd name="T10" fmla="*/ 82 w 134"/>
                <a:gd name="T11" fmla="*/ 17 h 126"/>
                <a:gd name="T12" fmla="*/ 103 w 134"/>
                <a:gd name="T13" fmla="*/ 0 h 126"/>
                <a:gd name="T14" fmla="*/ 113 w 134"/>
                <a:gd name="T15" fmla="*/ 8 h 126"/>
                <a:gd name="T16" fmla="*/ 134 w 134"/>
                <a:gd name="T17" fmla="*/ 8 h 126"/>
                <a:gd name="T18" fmla="*/ 103 w 134"/>
                <a:gd name="T19" fmla="*/ 25 h 126"/>
                <a:gd name="T20" fmla="*/ 93 w 134"/>
                <a:gd name="T21" fmla="*/ 50 h 126"/>
                <a:gd name="T22" fmla="*/ 82 w 134"/>
                <a:gd name="T23" fmla="*/ 84 h 126"/>
                <a:gd name="T24" fmla="*/ 77 w 134"/>
                <a:gd name="T25" fmla="*/ 118 h 126"/>
                <a:gd name="T26" fmla="*/ 72 w 134"/>
                <a:gd name="T27" fmla="*/ 126 h 126"/>
                <a:gd name="T28" fmla="*/ 41 w 134"/>
                <a:gd name="T29" fmla="*/ 109 h 126"/>
                <a:gd name="T30" fmla="*/ 41 w 134"/>
                <a:gd name="T31" fmla="*/ 76 h 126"/>
                <a:gd name="T32" fmla="*/ 36 w 134"/>
                <a:gd name="T33" fmla="*/ 42 h 126"/>
                <a:gd name="T34" fmla="*/ 31 w 134"/>
                <a:gd name="T35" fmla="*/ 25 h 126"/>
                <a:gd name="T36" fmla="*/ 10 w 134"/>
                <a:gd name="T37" fmla="*/ 17 h 126"/>
                <a:gd name="T38" fmla="*/ 0 w 134"/>
                <a:gd name="T39" fmla="*/ 8 h 126"/>
                <a:gd name="T40" fmla="*/ 10 w 134"/>
                <a:gd name="T41" fmla="*/ 0 h 126"/>
                <a:gd name="T42" fmla="*/ 16 w 134"/>
                <a:gd name="T43" fmla="*/ 8 h 126"/>
                <a:gd name="T44" fmla="*/ 31 w 134"/>
                <a:gd name="T45" fmla="*/ 8 h 126"/>
                <a:gd name="T46" fmla="*/ 31 w 134"/>
                <a:gd name="T47" fmla="*/ 0 h 126"/>
                <a:gd name="T48" fmla="*/ 41 w 134"/>
                <a:gd name="T49" fmla="*/ 8 h 126"/>
                <a:gd name="T50" fmla="*/ 52 w 134"/>
                <a:gd name="T51" fmla="*/ 25 h 126"/>
                <a:gd name="T52" fmla="*/ 62 w 134"/>
                <a:gd name="T53" fmla="*/ 34 h 126"/>
                <a:gd name="T54" fmla="*/ 77 w 134"/>
                <a:gd name="T55" fmla="*/ 25 h 126"/>
                <a:gd name="T56" fmla="*/ 82 w 134"/>
                <a:gd name="T57" fmla="*/ 25 h 126"/>
                <a:gd name="T58" fmla="*/ 93 w 134"/>
                <a:gd name="T59" fmla="*/ 8 h 126"/>
                <a:gd name="T60" fmla="*/ 98 w 134"/>
                <a:gd name="T61" fmla="*/ 0 h 126"/>
                <a:gd name="T62" fmla="*/ 103 w 134"/>
                <a:gd name="T63" fmla="*/ 0 h 126"/>
                <a:gd name="T64" fmla="*/ 113 w 134"/>
                <a:gd name="T65" fmla="*/ 17 h 126"/>
                <a:gd name="T66" fmla="*/ 123 w 134"/>
                <a:gd name="T67" fmla="*/ 0 h 126"/>
                <a:gd name="T68" fmla="*/ 134 w 134"/>
                <a:gd name="T69" fmla="*/ 17 h 126"/>
                <a:gd name="T70" fmla="*/ 118 w 134"/>
                <a:gd name="T71" fmla="*/ 25 h 126"/>
                <a:gd name="T72" fmla="*/ 103 w 134"/>
                <a:gd name="T73" fmla="*/ 25 h 126"/>
                <a:gd name="T74" fmla="*/ 103 w 134"/>
                <a:gd name="T75" fmla="*/ 34 h 126"/>
                <a:gd name="T76" fmla="*/ 93 w 134"/>
                <a:gd name="T77" fmla="*/ 50 h 126"/>
                <a:gd name="T78" fmla="*/ 93 w 134"/>
                <a:gd name="T79" fmla="*/ 59 h 126"/>
                <a:gd name="T80" fmla="*/ 82 w 134"/>
                <a:gd name="T81" fmla="*/ 76 h 126"/>
                <a:gd name="T82" fmla="*/ 82 w 134"/>
                <a:gd name="T83" fmla="*/ 84 h 126"/>
                <a:gd name="T84" fmla="*/ 82 w 134"/>
                <a:gd name="T85" fmla="*/ 101 h 126"/>
                <a:gd name="T86" fmla="*/ 77 w 134"/>
                <a:gd name="T87" fmla="*/ 118 h 126"/>
                <a:gd name="T88" fmla="*/ 82 w 134"/>
                <a:gd name="T89" fmla="*/ 126 h 126"/>
                <a:gd name="T90" fmla="*/ 72 w 134"/>
                <a:gd name="T91" fmla="*/ 126 h 126"/>
                <a:gd name="T92" fmla="*/ 41 w 134"/>
                <a:gd name="T93" fmla="*/ 126 h 126"/>
                <a:gd name="T94" fmla="*/ 41 w 134"/>
                <a:gd name="T95" fmla="*/ 109 h 126"/>
                <a:gd name="T96" fmla="*/ 52 w 134"/>
                <a:gd name="T97" fmla="*/ 101 h 126"/>
                <a:gd name="T98" fmla="*/ 52 w 134"/>
                <a:gd name="T99" fmla="*/ 84 h 126"/>
                <a:gd name="T100" fmla="*/ 41 w 134"/>
                <a:gd name="T101" fmla="*/ 67 h 126"/>
                <a:gd name="T102" fmla="*/ 41 w 134"/>
                <a:gd name="T103" fmla="*/ 50 h 126"/>
                <a:gd name="T104" fmla="*/ 36 w 134"/>
                <a:gd name="T105" fmla="*/ 34 h 126"/>
                <a:gd name="T106" fmla="*/ 31 w 134"/>
                <a:gd name="T107" fmla="*/ 25 h 1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4" h="126">
                  <a:moveTo>
                    <a:pt x="31" y="25"/>
                  </a:moveTo>
                  <a:lnTo>
                    <a:pt x="16" y="17"/>
                  </a:lnTo>
                  <a:lnTo>
                    <a:pt x="10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41" y="17"/>
                  </a:lnTo>
                  <a:lnTo>
                    <a:pt x="57" y="25"/>
                  </a:lnTo>
                  <a:lnTo>
                    <a:pt x="62" y="42"/>
                  </a:lnTo>
                  <a:lnTo>
                    <a:pt x="77" y="25"/>
                  </a:lnTo>
                  <a:lnTo>
                    <a:pt x="82" y="17"/>
                  </a:lnTo>
                  <a:lnTo>
                    <a:pt x="93" y="0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13" y="17"/>
                  </a:lnTo>
                  <a:lnTo>
                    <a:pt x="113" y="8"/>
                  </a:lnTo>
                  <a:lnTo>
                    <a:pt x="123" y="0"/>
                  </a:lnTo>
                  <a:lnTo>
                    <a:pt x="134" y="8"/>
                  </a:lnTo>
                  <a:lnTo>
                    <a:pt x="134" y="17"/>
                  </a:lnTo>
                  <a:lnTo>
                    <a:pt x="118" y="25"/>
                  </a:lnTo>
                  <a:lnTo>
                    <a:pt x="103" y="25"/>
                  </a:lnTo>
                  <a:lnTo>
                    <a:pt x="98" y="34"/>
                  </a:lnTo>
                  <a:lnTo>
                    <a:pt x="93" y="50"/>
                  </a:lnTo>
                  <a:lnTo>
                    <a:pt x="82" y="67"/>
                  </a:lnTo>
                  <a:lnTo>
                    <a:pt x="82" y="76"/>
                  </a:lnTo>
                  <a:lnTo>
                    <a:pt x="82" y="84"/>
                  </a:lnTo>
                  <a:lnTo>
                    <a:pt x="82" y="101"/>
                  </a:lnTo>
                  <a:lnTo>
                    <a:pt x="77" y="118"/>
                  </a:lnTo>
                  <a:lnTo>
                    <a:pt x="82" y="126"/>
                  </a:lnTo>
                  <a:lnTo>
                    <a:pt x="77" y="126"/>
                  </a:lnTo>
                  <a:lnTo>
                    <a:pt x="72" y="126"/>
                  </a:lnTo>
                  <a:lnTo>
                    <a:pt x="41" y="126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52" y="101"/>
                  </a:lnTo>
                  <a:lnTo>
                    <a:pt x="52" y="92"/>
                  </a:lnTo>
                  <a:lnTo>
                    <a:pt x="41" y="76"/>
                  </a:lnTo>
                  <a:lnTo>
                    <a:pt x="41" y="67"/>
                  </a:lnTo>
                  <a:lnTo>
                    <a:pt x="41" y="50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31" y="25"/>
                  </a:lnTo>
                  <a:lnTo>
                    <a:pt x="16" y="17"/>
                  </a:lnTo>
                  <a:lnTo>
                    <a:pt x="10" y="17"/>
                  </a:lnTo>
                  <a:lnTo>
                    <a:pt x="0" y="8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41" y="17"/>
                  </a:lnTo>
                  <a:lnTo>
                    <a:pt x="52" y="25"/>
                  </a:lnTo>
                  <a:lnTo>
                    <a:pt x="57" y="25"/>
                  </a:lnTo>
                  <a:lnTo>
                    <a:pt x="62" y="34"/>
                  </a:lnTo>
                  <a:lnTo>
                    <a:pt x="62" y="42"/>
                  </a:lnTo>
                  <a:lnTo>
                    <a:pt x="72" y="34"/>
                  </a:lnTo>
                  <a:lnTo>
                    <a:pt x="77" y="25"/>
                  </a:lnTo>
                  <a:lnTo>
                    <a:pt x="82" y="25"/>
                  </a:lnTo>
                  <a:lnTo>
                    <a:pt x="93" y="8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13" y="17"/>
                  </a:lnTo>
                  <a:lnTo>
                    <a:pt x="118" y="8"/>
                  </a:lnTo>
                  <a:lnTo>
                    <a:pt x="123" y="0"/>
                  </a:lnTo>
                  <a:lnTo>
                    <a:pt x="134" y="8"/>
                  </a:lnTo>
                  <a:lnTo>
                    <a:pt x="134" y="17"/>
                  </a:lnTo>
                  <a:lnTo>
                    <a:pt x="123" y="17"/>
                  </a:lnTo>
                  <a:lnTo>
                    <a:pt x="118" y="25"/>
                  </a:lnTo>
                  <a:lnTo>
                    <a:pt x="113" y="25"/>
                  </a:lnTo>
                  <a:lnTo>
                    <a:pt x="103" y="25"/>
                  </a:lnTo>
                  <a:lnTo>
                    <a:pt x="103" y="34"/>
                  </a:lnTo>
                  <a:lnTo>
                    <a:pt x="98" y="42"/>
                  </a:lnTo>
                  <a:lnTo>
                    <a:pt x="93" y="50"/>
                  </a:lnTo>
                  <a:lnTo>
                    <a:pt x="93" y="59"/>
                  </a:lnTo>
                  <a:lnTo>
                    <a:pt x="82" y="67"/>
                  </a:lnTo>
                  <a:lnTo>
                    <a:pt x="82" y="76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1"/>
                  </a:lnTo>
                  <a:lnTo>
                    <a:pt x="82" y="109"/>
                  </a:lnTo>
                  <a:lnTo>
                    <a:pt x="77" y="118"/>
                  </a:lnTo>
                  <a:lnTo>
                    <a:pt x="82" y="118"/>
                  </a:lnTo>
                  <a:lnTo>
                    <a:pt x="82" y="126"/>
                  </a:lnTo>
                  <a:lnTo>
                    <a:pt x="77" y="126"/>
                  </a:lnTo>
                  <a:lnTo>
                    <a:pt x="72" y="126"/>
                  </a:lnTo>
                  <a:lnTo>
                    <a:pt x="57" y="126"/>
                  </a:lnTo>
                  <a:lnTo>
                    <a:pt x="52" y="126"/>
                  </a:lnTo>
                  <a:lnTo>
                    <a:pt x="41" y="126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52" y="101"/>
                  </a:lnTo>
                  <a:lnTo>
                    <a:pt x="52" y="92"/>
                  </a:lnTo>
                  <a:lnTo>
                    <a:pt x="52" y="84"/>
                  </a:lnTo>
                  <a:lnTo>
                    <a:pt x="41" y="76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41" y="50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31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1" name="Freeform 32"/>
            <p:cNvSpPr>
              <a:spLocks/>
            </p:cNvSpPr>
            <p:nvPr/>
          </p:nvSpPr>
          <p:spPr bwMode="auto">
            <a:xfrm>
              <a:off x="1493" y="3656"/>
              <a:ext cx="129" cy="126"/>
            </a:xfrm>
            <a:custGeom>
              <a:avLst/>
              <a:gdLst>
                <a:gd name="T0" fmla="*/ 26 w 129"/>
                <a:gd name="T1" fmla="*/ 25 h 126"/>
                <a:gd name="T2" fmla="*/ 11 w 129"/>
                <a:gd name="T3" fmla="*/ 16 h 126"/>
                <a:gd name="T4" fmla="*/ 5 w 129"/>
                <a:gd name="T5" fmla="*/ 8 h 126"/>
                <a:gd name="T6" fmla="*/ 0 w 129"/>
                <a:gd name="T7" fmla="*/ 8 h 126"/>
                <a:gd name="T8" fmla="*/ 11 w 129"/>
                <a:gd name="T9" fmla="*/ 8 h 126"/>
                <a:gd name="T10" fmla="*/ 26 w 129"/>
                <a:gd name="T11" fmla="*/ 8 h 126"/>
                <a:gd name="T12" fmla="*/ 31 w 129"/>
                <a:gd name="T13" fmla="*/ 0 h 126"/>
                <a:gd name="T14" fmla="*/ 41 w 129"/>
                <a:gd name="T15" fmla="*/ 8 h 126"/>
                <a:gd name="T16" fmla="*/ 41 w 129"/>
                <a:gd name="T17" fmla="*/ 16 h 126"/>
                <a:gd name="T18" fmla="*/ 47 w 129"/>
                <a:gd name="T19" fmla="*/ 25 h 126"/>
                <a:gd name="T20" fmla="*/ 52 w 129"/>
                <a:gd name="T21" fmla="*/ 33 h 126"/>
                <a:gd name="T22" fmla="*/ 62 w 129"/>
                <a:gd name="T23" fmla="*/ 33 h 126"/>
                <a:gd name="T24" fmla="*/ 67 w 129"/>
                <a:gd name="T25" fmla="*/ 42 h 126"/>
                <a:gd name="T26" fmla="*/ 72 w 129"/>
                <a:gd name="T27" fmla="*/ 33 h 126"/>
                <a:gd name="T28" fmla="*/ 82 w 129"/>
                <a:gd name="T29" fmla="*/ 16 h 126"/>
                <a:gd name="T30" fmla="*/ 88 w 129"/>
                <a:gd name="T31" fmla="*/ 16 h 126"/>
                <a:gd name="T32" fmla="*/ 88 w 129"/>
                <a:gd name="T33" fmla="*/ 8 h 126"/>
                <a:gd name="T34" fmla="*/ 93 w 129"/>
                <a:gd name="T35" fmla="*/ 8 h 126"/>
                <a:gd name="T36" fmla="*/ 103 w 129"/>
                <a:gd name="T37" fmla="*/ 0 h 126"/>
                <a:gd name="T38" fmla="*/ 103 w 129"/>
                <a:gd name="T39" fmla="*/ 8 h 126"/>
                <a:gd name="T40" fmla="*/ 108 w 129"/>
                <a:gd name="T41" fmla="*/ 8 h 126"/>
                <a:gd name="T42" fmla="*/ 108 w 129"/>
                <a:gd name="T43" fmla="*/ 16 h 126"/>
                <a:gd name="T44" fmla="*/ 113 w 129"/>
                <a:gd name="T45" fmla="*/ 8 h 126"/>
                <a:gd name="T46" fmla="*/ 129 w 129"/>
                <a:gd name="T47" fmla="*/ 8 h 126"/>
                <a:gd name="T48" fmla="*/ 129 w 129"/>
                <a:gd name="T49" fmla="*/ 16 h 126"/>
                <a:gd name="T50" fmla="*/ 124 w 129"/>
                <a:gd name="T51" fmla="*/ 16 h 126"/>
                <a:gd name="T52" fmla="*/ 108 w 129"/>
                <a:gd name="T53" fmla="*/ 33 h 126"/>
                <a:gd name="T54" fmla="*/ 103 w 129"/>
                <a:gd name="T55" fmla="*/ 33 h 126"/>
                <a:gd name="T56" fmla="*/ 93 w 129"/>
                <a:gd name="T57" fmla="*/ 50 h 126"/>
                <a:gd name="T58" fmla="*/ 88 w 129"/>
                <a:gd name="T59" fmla="*/ 50 h 126"/>
                <a:gd name="T60" fmla="*/ 88 w 129"/>
                <a:gd name="T61" fmla="*/ 58 h 126"/>
                <a:gd name="T62" fmla="*/ 88 w 129"/>
                <a:gd name="T63" fmla="*/ 67 h 126"/>
                <a:gd name="T64" fmla="*/ 82 w 129"/>
                <a:gd name="T65" fmla="*/ 75 h 126"/>
                <a:gd name="T66" fmla="*/ 82 w 129"/>
                <a:gd name="T67" fmla="*/ 84 h 126"/>
                <a:gd name="T68" fmla="*/ 82 w 129"/>
                <a:gd name="T69" fmla="*/ 92 h 126"/>
                <a:gd name="T70" fmla="*/ 82 w 129"/>
                <a:gd name="T71" fmla="*/ 109 h 126"/>
                <a:gd name="T72" fmla="*/ 82 w 129"/>
                <a:gd name="T73" fmla="*/ 109 h 126"/>
                <a:gd name="T74" fmla="*/ 82 w 129"/>
                <a:gd name="T75" fmla="*/ 126 h 126"/>
                <a:gd name="T76" fmla="*/ 72 w 129"/>
                <a:gd name="T77" fmla="*/ 126 h 126"/>
                <a:gd name="T78" fmla="*/ 52 w 129"/>
                <a:gd name="T79" fmla="*/ 126 h 126"/>
                <a:gd name="T80" fmla="*/ 41 w 129"/>
                <a:gd name="T81" fmla="*/ 126 h 126"/>
                <a:gd name="T82" fmla="*/ 41 w 129"/>
                <a:gd name="T83" fmla="*/ 117 h 126"/>
                <a:gd name="T84" fmla="*/ 47 w 129"/>
                <a:gd name="T85" fmla="*/ 109 h 126"/>
                <a:gd name="T86" fmla="*/ 47 w 129"/>
                <a:gd name="T87" fmla="*/ 100 h 126"/>
                <a:gd name="T88" fmla="*/ 47 w 129"/>
                <a:gd name="T89" fmla="*/ 84 h 126"/>
                <a:gd name="T90" fmla="*/ 47 w 129"/>
                <a:gd name="T91" fmla="*/ 75 h 126"/>
                <a:gd name="T92" fmla="*/ 47 w 129"/>
                <a:gd name="T93" fmla="*/ 67 h 126"/>
                <a:gd name="T94" fmla="*/ 41 w 129"/>
                <a:gd name="T95" fmla="*/ 58 h 126"/>
                <a:gd name="T96" fmla="*/ 41 w 129"/>
                <a:gd name="T97" fmla="*/ 50 h 126"/>
                <a:gd name="T98" fmla="*/ 41 w 129"/>
                <a:gd name="T99" fmla="*/ 42 h 126"/>
                <a:gd name="T100" fmla="*/ 31 w 129"/>
                <a:gd name="T101" fmla="*/ 33 h 126"/>
                <a:gd name="T102" fmla="*/ 26 w 129"/>
                <a:gd name="T103" fmla="*/ 33 h 12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9" h="126">
                  <a:moveTo>
                    <a:pt x="26" y="25"/>
                  </a:moveTo>
                  <a:lnTo>
                    <a:pt x="26" y="25"/>
                  </a:lnTo>
                  <a:lnTo>
                    <a:pt x="21" y="16"/>
                  </a:lnTo>
                  <a:lnTo>
                    <a:pt x="11" y="16"/>
                  </a:lnTo>
                  <a:lnTo>
                    <a:pt x="5" y="8"/>
                  </a:lnTo>
                  <a:lnTo>
                    <a:pt x="0" y="8"/>
                  </a:lnTo>
                  <a:lnTo>
                    <a:pt x="5" y="8"/>
                  </a:lnTo>
                  <a:lnTo>
                    <a:pt x="11" y="8"/>
                  </a:lnTo>
                  <a:lnTo>
                    <a:pt x="21" y="8"/>
                  </a:lnTo>
                  <a:lnTo>
                    <a:pt x="26" y="8"/>
                  </a:lnTo>
                  <a:lnTo>
                    <a:pt x="31" y="0"/>
                  </a:lnTo>
                  <a:lnTo>
                    <a:pt x="41" y="8"/>
                  </a:lnTo>
                  <a:lnTo>
                    <a:pt x="41" y="16"/>
                  </a:lnTo>
                  <a:lnTo>
                    <a:pt x="47" y="16"/>
                  </a:lnTo>
                  <a:lnTo>
                    <a:pt x="47" y="25"/>
                  </a:lnTo>
                  <a:lnTo>
                    <a:pt x="52" y="33"/>
                  </a:lnTo>
                  <a:lnTo>
                    <a:pt x="62" y="33"/>
                  </a:lnTo>
                  <a:lnTo>
                    <a:pt x="67" y="42"/>
                  </a:lnTo>
                  <a:lnTo>
                    <a:pt x="67" y="33"/>
                  </a:lnTo>
                  <a:lnTo>
                    <a:pt x="72" y="33"/>
                  </a:lnTo>
                  <a:lnTo>
                    <a:pt x="82" y="16"/>
                  </a:lnTo>
                  <a:lnTo>
                    <a:pt x="88" y="16"/>
                  </a:lnTo>
                  <a:lnTo>
                    <a:pt x="88" y="8"/>
                  </a:lnTo>
                  <a:lnTo>
                    <a:pt x="93" y="8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08" y="8"/>
                  </a:lnTo>
                  <a:lnTo>
                    <a:pt x="108" y="16"/>
                  </a:lnTo>
                  <a:lnTo>
                    <a:pt x="108" y="8"/>
                  </a:lnTo>
                  <a:lnTo>
                    <a:pt x="113" y="8"/>
                  </a:lnTo>
                  <a:lnTo>
                    <a:pt x="124" y="8"/>
                  </a:lnTo>
                  <a:lnTo>
                    <a:pt x="129" y="8"/>
                  </a:lnTo>
                  <a:lnTo>
                    <a:pt x="129" y="16"/>
                  </a:lnTo>
                  <a:lnTo>
                    <a:pt x="124" y="16"/>
                  </a:lnTo>
                  <a:lnTo>
                    <a:pt x="113" y="25"/>
                  </a:lnTo>
                  <a:lnTo>
                    <a:pt x="108" y="33"/>
                  </a:lnTo>
                  <a:lnTo>
                    <a:pt x="103" y="33"/>
                  </a:lnTo>
                  <a:lnTo>
                    <a:pt x="93" y="42"/>
                  </a:lnTo>
                  <a:lnTo>
                    <a:pt x="93" y="50"/>
                  </a:lnTo>
                  <a:lnTo>
                    <a:pt x="88" y="50"/>
                  </a:lnTo>
                  <a:lnTo>
                    <a:pt x="88" y="58"/>
                  </a:lnTo>
                  <a:lnTo>
                    <a:pt x="88" y="67"/>
                  </a:lnTo>
                  <a:lnTo>
                    <a:pt x="82" y="75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0"/>
                  </a:lnTo>
                  <a:lnTo>
                    <a:pt x="82" y="109"/>
                  </a:lnTo>
                  <a:lnTo>
                    <a:pt x="82" y="117"/>
                  </a:lnTo>
                  <a:lnTo>
                    <a:pt x="82" y="126"/>
                  </a:lnTo>
                  <a:lnTo>
                    <a:pt x="72" y="126"/>
                  </a:lnTo>
                  <a:lnTo>
                    <a:pt x="62" y="126"/>
                  </a:lnTo>
                  <a:lnTo>
                    <a:pt x="52" y="126"/>
                  </a:lnTo>
                  <a:lnTo>
                    <a:pt x="47" y="126"/>
                  </a:lnTo>
                  <a:lnTo>
                    <a:pt x="41" y="126"/>
                  </a:lnTo>
                  <a:lnTo>
                    <a:pt x="41" y="117"/>
                  </a:lnTo>
                  <a:lnTo>
                    <a:pt x="47" y="109"/>
                  </a:lnTo>
                  <a:lnTo>
                    <a:pt x="47" y="100"/>
                  </a:lnTo>
                  <a:lnTo>
                    <a:pt x="47" y="84"/>
                  </a:lnTo>
                  <a:lnTo>
                    <a:pt x="47" y="75"/>
                  </a:lnTo>
                  <a:lnTo>
                    <a:pt x="47" y="67"/>
                  </a:lnTo>
                  <a:lnTo>
                    <a:pt x="41" y="58"/>
                  </a:lnTo>
                  <a:lnTo>
                    <a:pt x="41" y="50"/>
                  </a:lnTo>
                  <a:lnTo>
                    <a:pt x="41" y="42"/>
                  </a:lnTo>
                  <a:lnTo>
                    <a:pt x="31" y="42"/>
                  </a:lnTo>
                  <a:lnTo>
                    <a:pt x="31" y="33"/>
                  </a:lnTo>
                  <a:lnTo>
                    <a:pt x="26" y="33"/>
                  </a:lnTo>
                  <a:lnTo>
                    <a:pt x="26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2" name="Freeform 33"/>
            <p:cNvSpPr>
              <a:spLocks/>
            </p:cNvSpPr>
            <p:nvPr/>
          </p:nvSpPr>
          <p:spPr bwMode="auto">
            <a:xfrm>
              <a:off x="2299" y="3337"/>
              <a:ext cx="124" cy="125"/>
            </a:xfrm>
            <a:custGeom>
              <a:avLst/>
              <a:gdLst>
                <a:gd name="T0" fmla="*/ 21 w 124"/>
                <a:gd name="T1" fmla="*/ 25 h 125"/>
                <a:gd name="T2" fmla="*/ 6 w 124"/>
                <a:gd name="T3" fmla="*/ 25 h 125"/>
                <a:gd name="T4" fmla="*/ 0 w 124"/>
                <a:gd name="T5" fmla="*/ 8 h 125"/>
                <a:gd name="T6" fmla="*/ 6 w 124"/>
                <a:gd name="T7" fmla="*/ 8 h 125"/>
                <a:gd name="T8" fmla="*/ 21 w 124"/>
                <a:gd name="T9" fmla="*/ 16 h 125"/>
                <a:gd name="T10" fmla="*/ 21 w 124"/>
                <a:gd name="T11" fmla="*/ 8 h 125"/>
                <a:gd name="T12" fmla="*/ 26 w 124"/>
                <a:gd name="T13" fmla="*/ 0 h 125"/>
                <a:gd name="T14" fmla="*/ 41 w 124"/>
                <a:gd name="T15" fmla="*/ 16 h 125"/>
                <a:gd name="T16" fmla="*/ 41 w 124"/>
                <a:gd name="T17" fmla="*/ 25 h 125"/>
                <a:gd name="T18" fmla="*/ 47 w 124"/>
                <a:gd name="T19" fmla="*/ 33 h 125"/>
                <a:gd name="T20" fmla="*/ 52 w 124"/>
                <a:gd name="T21" fmla="*/ 42 h 125"/>
                <a:gd name="T22" fmla="*/ 67 w 124"/>
                <a:gd name="T23" fmla="*/ 33 h 125"/>
                <a:gd name="T24" fmla="*/ 72 w 124"/>
                <a:gd name="T25" fmla="*/ 25 h 125"/>
                <a:gd name="T26" fmla="*/ 83 w 124"/>
                <a:gd name="T27" fmla="*/ 16 h 125"/>
                <a:gd name="T28" fmla="*/ 88 w 124"/>
                <a:gd name="T29" fmla="*/ 8 h 125"/>
                <a:gd name="T30" fmla="*/ 93 w 124"/>
                <a:gd name="T31" fmla="*/ 0 h 125"/>
                <a:gd name="T32" fmla="*/ 103 w 124"/>
                <a:gd name="T33" fmla="*/ 8 h 125"/>
                <a:gd name="T34" fmla="*/ 103 w 124"/>
                <a:gd name="T35" fmla="*/ 16 h 125"/>
                <a:gd name="T36" fmla="*/ 108 w 124"/>
                <a:gd name="T37" fmla="*/ 16 h 125"/>
                <a:gd name="T38" fmla="*/ 113 w 124"/>
                <a:gd name="T39" fmla="*/ 16 h 125"/>
                <a:gd name="T40" fmla="*/ 124 w 124"/>
                <a:gd name="T41" fmla="*/ 8 h 125"/>
                <a:gd name="T42" fmla="*/ 124 w 124"/>
                <a:gd name="T43" fmla="*/ 25 h 125"/>
                <a:gd name="T44" fmla="*/ 108 w 124"/>
                <a:gd name="T45" fmla="*/ 25 h 125"/>
                <a:gd name="T46" fmla="*/ 103 w 124"/>
                <a:gd name="T47" fmla="*/ 33 h 125"/>
                <a:gd name="T48" fmla="*/ 93 w 124"/>
                <a:gd name="T49" fmla="*/ 33 h 125"/>
                <a:gd name="T50" fmla="*/ 93 w 124"/>
                <a:gd name="T51" fmla="*/ 42 h 125"/>
                <a:gd name="T52" fmla="*/ 88 w 124"/>
                <a:gd name="T53" fmla="*/ 50 h 125"/>
                <a:gd name="T54" fmla="*/ 83 w 124"/>
                <a:gd name="T55" fmla="*/ 67 h 125"/>
                <a:gd name="T56" fmla="*/ 83 w 124"/>
                <a:gd name="T57" fmla="*/ 75 h 125"/>
                <a:gd name="T58" fmla="*/ 83 w 124"/>
                <a:gd name="T59" fmla="*/ 75 h 125"/>
                <a:gd name="T60" fmla="*/ 72 w 124"/>
                <a:gd name="T61" fmla="*/ 92 h 125"/>
                <a:gd name="T62" fmla="*/ 72 w 124"/>
                <a:gd name="T63" fmla="*/ 100 h 125"/>
                <a:gd name="T64" fmla="*/ 72 w 124"/>
                <a:gd name="T65" fmla="*/ 109 h 125"/>
                <a:gd name="T66" fmla="*/ 72 w 124"/>
                <a:gd name="T67" fmla="*/ 117 h 125"/>
                <a:gd name="T68" fmla="*/ 72 w 124"/>
                <a:gd name="T69" fmla="*/ 125 h 125"/>
                <a:gd name="T70" fmla="*/ 67 w 124"/>
                <a:gd name="T71" fmla="*/ 125 h 125"/>
                <a:gd name="T72" fmla="*/ 52 w 124"/>
                <a:gd name="T73" fmla="*/ 125 h 125"/>
                <a:gd name="T74" fmla="*/ 41 w 124"/>
                <a:gd name="T75" fmla="*/ 117 h 125"/>
                <a:gd name="T76" fmla="*/ 41 w 124"/>
                <a:gd name="T77" fmla="*/ 109 h 125"/>
                <a:gd name="T78" fmla="*/ 41 w 124"/>
                <a:gd name="T79" fmla="*/ 100 h 125"/>
                <a:gd name="T80" fmla="*/ 41 w 124"/>
                <a:gd name="T81" fmla="*/ 92 h 125"/>
                <a:gd name="T82" fmla="*/ 41 w 124"/>
                <a:gd name="T83" fmla="*/ 84 h 125"/>
                <a:gd name="T84" fmla="*/ 41 w 124"/>
                <a:gd name="T85" fmla="*/ 75 h 125"/>
                <a:gd name="T86" fmla="*/ 41 w 124"/>
                <a:gd name="T87" fmla="*/ 67 h 125"/>
                <a:gd name="T88" fmla="*/ 31 w 124"/>
                <a:gd name="T89" fmla="*/ 50 h 125"/>
                <a:gd name="T90" fmla="*/ 31 w 124"/>
                <a:gd name="T91" fmla="*/ 50 h 125"/>
                <a:gd name="T92" fmla="*/ 26 w 124"/>
                <a:gd name="T93" fmla="*/ 33 h 125"/>
                <a:gd name="T94" fmla="*/ 21 w 124"/>
                <a:gd name="T95" fmla="*/ 33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4" h="125">
                  <a:moveTo>
                    <a:pt x="21" y="25"/>
                  </a:moveTo>
                  <a:lnTo>
                    <a:pt x="21" y="25"/>
                  </a:lnTo>
                  <a:lnTo>
                    <a:pt x="11" y="25"/>
                  </a:lnTo>
                  <a:lnTo>
                    <a:pt x="6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6" y="8"/>
                  </a:lnTo>
                  <a:lnTo>
                    <a:pt x="11" y="8"/>
                  </a:lnTo>
                  <a:lnTo>
                    <a:pt x="21" y="16"/>
                  </a:lnTo>
                  <a:lnTo>
                    <a:pt x="21" y="8"/>
                  </a:lnTo>
                  <a:lnTo>
                    <a:pt x="26" y="0"/>
                  </a:lnTo>
                  <a:lnTo>
                    <a:pt x="31" y="8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47" y="25"/>
                  </a:lnTo>
                  <a:lnTo>
                    <a:pt x="47" y="33"/>
                  </a:lnTo>
                  <a:lnTo>
                    <a:pt x="52" y="42"/>
                  </a:lnTo>
                  <a:lnTo>
                    <a:pt x="62" y="42"/>
                  </a:lnTo>
                  <a:lnTo>
                    <a:pt x="67" y="33"/>
                  </a:lnTo>
                  <a:lnTo>
                    <a:pt x="72" y="25"/>
                  </a:lnTo>
                  <a:lnTo>
                    <a:pt x="83" y="16"/>
                  </a:lnTo>
                  <a:lnTo>
                    <a:pt x="88" y="8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93" y="8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8" y="16"/>
                  </a:lnTo>
                  <a:lnTo>
                    <a:pt x="113" y="16"/>
                  </a:lnTo>
                  <a:lnTo>
                    <a:pt x="113" y="8"/>
                  </a:lnTo>
                  <a:lnTo>
                    <a:pt x="124" y="8"/>
                  </a:lnTo>
                  <a:lnTo>
                    <a:pt x="124" y="16"/>
                  </a:lnTo>
                  <a:lnTo>
                    <a:pt x="124" y="25"/>
                  </a:lnTo>
                  <a:lnTo>
                    <a:pt x="108" y="25"/>
                  </a:lnTo>
                  <a:lnTo>
                    <a:pt x="103" y="33"/>
                  </a:lnTo>
                  <a:lnTo>
                    <a:pt x="93" y="33"/>
                  </a:lnTo>
                  <a:lnTo>
                    <a:pt x="93" y="42"/>
                  </a:lnTo>
                  <a:lnTo>
                    <a:pt x="88" y="50"/>
                  </a:lnTo>
                  <a:lnTo>
                    <a:pt x="83" y="58"/>
                  </a:lnTo>
                  <a:lnTo>
                    <a:pt x="83" y="67"/>
                  </a:lnTo>
                  <a:lnTo>
                    <a:pt x="83" y="75"/>
                  </a:lnTo>
                  <a:lnTo>
                    <a:pt x="72" y="84"/>
                  </a:lnTo>
                  <a:lnTo>
                    <a:pt x="72" y="92"/>
                  </a:lnTo>
                  <a:lnTo>
                    <a:pt x="72" y="100"/>
                  </a:lnTo>
                  <a:lnTo>
                    <a:pt x="72" y="109"/>
                  </a:lnTo>
                  <a:lnTo>
                    <a:pt x="72" y="117"/>
                  </a:lnTo>
                  <a:lnTo>
                    <a:pt x="72" y="125"/>
                  </a:lnTo>
                  <a:lnTo>
                    <a:pt x="67" y="125"/>
                  </a:lnTo>
                  <a:lnTo>
                    <a:pt x="62" y="125"/>
                  </a:lnTo>
                  <a:lnTo>
                    <a:pt x="52" y="125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31" y="58"/>
                  </a:lnTo>
                  <a:lnTo>
                    <a:pt x="31" y="50"/>
                  </a:lnTo>
                  <a:lnTo>
                    <a:pt x="31" y="42"/>
                  </a:lnTo>
                  <a:lnTo>
                    <a:pt x="26" y="33"/>
                  </a:lnTo>
                  <a:lnTo>
                    <a:pt x="21" y="33"/>
                  </a:lnTo>
                  <a:lnTo>
                    <a:pt x="21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3" name="Freeform 34"/>
            <p:cNvSpPr>
              <a:spLocks/>
            </p:cNvSpPr>
            <p:nvPr/>
          </p:nvSpPr>
          <p:spPr bwMode="auto">
            <a:xfrm>
              <a:off x="1493" y="3656"/>
              <a:ext cx="129" cy="126"/>
            </a:xfrm>
            <a:custGeom>
              <a:avLst/>
              <a:gdLst>
                <a:gd name="T0" fmla="*/ 5 w 129"/>
                <a:gd name="T1" fmla="*/ 8 h 126"/>
                <a:gd name="T2" fmla="*/ 5 w 129"/>
                <a:gd name="T3" fmla="*/ 8 h 126"/>
                <a:gd name="T4" fmla="*/ 26 w 129"/>
                <a:gd name="T5" fmla="*/ 8 h 126"/>
                <a:gd name="T6" fmla="*/ 41 w 129"/>
                <a:gd name="T7" fmla="*/ 8 h 126"/>
                <a:gd name="T8" fmla="*/ 67 w 129"/>
                <a:gd name="T9" fmla="*/ 42 h 126"/>
                <a:gd name="T10" fmla="*/ 88 w 129"/>
                <a:gd name="T11" fmla="*/ 16 h 126"/>
                <a:gd name="T12" fmla="*/ 103 w 129"/>
                <a:gd name="T13" fmla="*/ 8 h 126"/>
                <a:gd name="T14" fmla="*/ 113 w 129"/>
                <a:gd name="T15" fmla="*/ 8 h 126"/>
                <a:gd name="T16" fmla="*/ 129 w 129"/>
                <a:gd name="T17" fmla="*/ 8 h 126"/>
                <a:gd name="T18" fmla="*/ 108 w 129"/>
                <a:gd name="T19" fmla="*/ 33 h 126"/>
                <a:gd name="T20" fmla="*/ 88 w 129"/>
                <a:gd name="T21" fmla="*/ 58 h 126"/>
                <a:gd name="T22" fmla="*/ 82 w 129"/>
                <a:gd name="T23" fmla="*/ 84 h 126"/>
                <a:gd name="T24" fmla="*/ 82 w 129"/>
                <a:gd name="T25" fmla="*/ 117 h 126"/>
                <a:gd name="T26" fmla="*/ 67 w 129"/>
                <a:gd name="T27" fmla="*/ 126 h 126"/>
                <a:gd name="T28" fmla="*/ 41 w 129"/>
                <a:gd name="T29" fmla="*/ 109 h 126"/>
                <a:gd name="T30" fmla="*/ 47 w 129"/>
                <a:gd name="T31" fmla="*/ 75 h 126"/>
                <a:gd name="T32" fmla="*/ 41 w 129"/>
                <a:gd name="T33" fmla="*/ 42 h 126"/>
                <a:gd name="T34" fmla="*/ 26 w 129"/>
                <a:gd name="T35" fmla="*/ 25 h 126"/>
                <a:gd name="T36" fmla="*/ 11 w 129"/>
                <a:gd name="T37" fmla="*/ 16 h 126"/>
                <a:gd name="T38" fmla="*/ 0 w 129"/>
                <a:gd name="T39" fmla="*/ 8 h 126"/>
                <a:gd name="T40" fmla="*/ 11 w 129"/>
                <a:gd name="T41" fmla="*/ 8 h 126"/>
                <a:gd name="T42" fmla="*/ 26 w 129"/>
                <a:gd name="T43" fmla="*/ 8 h 126"/>
                <a:gd name="T44" fmla="*/ 41 w 129"/>
                <a:gd name="T45" fmla="*/ 8 h 126"/>
                <a:gd name="T46" fmla="*/ 47 w 129"/>
                <a:gd name="T47" fmla="*/ 16 h 126"/>
                <a:gd name="T48" fmla="*/ 52 w 129"/>
                <a:gd name="T49" fmla="*/ 33 h 126"/>
                <a:gd name="T50" fmla="*/ 67 w 129"/>
                <a:gd name="T51" fmla="*/ 42 h 126"/>
                <a:gd name="T52" fmla="*/ 72 w 129"/>
                <a:gd name="T53" fmla="*/ 33 h 126"/>
                <a:gd name="T54" fmla="*/ 82 w 129"/>
                <a:gd name="T55" fmla="*/ 16 h 126"/>
                <a:gd name="T56" fmla="*/ 88 w 129"/>
                <a:gd name="T57" fmla="*/ 8 h 126"/>
                <a:gd name="T58" fmla="*/ 103 w 129"/>
                <a:gd name="T59" fmla="*/ 0 h 126"/>
                <a:gd name="T60" fmla="*/ 103 w 129"/>
                <a:gd name="T61" fmla="*/ 8 h 126"/>
                <a:gd name="T62" fmla="*/ 108 w 129"/>
                <a:gd name="T63" fmla="*/ 16 h 126"/>
                <a:gd name="T64" fmla="*/ 113 w 129"/>
                <a:gd name="T65" fmla="*/ 8 h 126"/>
                <a:gd name="T66" fmla="*/ 129 w 129"/>
                <a:gd name="T67" fmla="*/ 8 h 126"/>
                <a:gd name="T68" fmla="*/ 124 w 129"/>
                <a:gd name="T69" fmla="*/ 16 h 126"/>
                <a:gd name="T70" fmla="*/ 103 w 129"/>
                <a:gd name="T71" fmla="*/ 33 h 126"/>
                <a:gd name="T72" fmla="*/ 93 w 129"/>
                <a:gd name="T73" fmla="*/ 50 h 126"/>
                <a:gd name="T74" fmla="*/ 88 w 129"/>
                <a:gd name="T75" fmla="*/ 58 h 126"/>
                <a:gd name="T76" fmla="*/ 88 w 129"/>
                <a:gd name="T77" fmla="*/ 67 h 126"/>
                <a:gd name="T78" fmla="*/ 82 w 129"/>
                <a:gd name="T79" fmla="*/ 84 h 126"/>
                <a:gd name="T80" fmla="*/ 82 w 129"/>
                <a:gd name="T81" fmla="*/ 92 h 126"/>
                <a:gd name="T82" fmla="*/ 82 w 129"/>
                <a:gd name="T83" fmla="*/ 109 h 126"/>
                <a:gd name="T84" fmla="*/ 82 w 129"/>
                <a:gd name="T85" fmla="*/ 126 h 126"/>
                <a:gd name="T86" fmla="*/ 62 w 129"/>
                <a:gd name="T87" fmla="*/ 126 h 126"/>
                <a:gd name="T88" fmla="*/ 41 w 129"/>
                <a:gd name="T89" fmla="*/ 126 h 126"/>
                <a:gd name="T90" fmla="*/ 41 w 129"/>
                <a:gd name="T91" fmla="*/ 117 h 126"/>
                <a:gd name="T92" fmla="*/ 47 w 129"/>
                <a:gd name="T93" fmla="*/ 100 h 126"/>
                <a:gd name="T94" fmla="*/ 47 w 129"/>
                <a:gd name="T95" fmla="*/ 84 h 126"/>
                <a:gd name="T96" fmla="*/ 47 w 129"/>
                <a:gd name="T97" fmla="*/ 67 h 126"/>
                <a:gd name="T98" fmla="*/ 41 w 129"/>
                <a:gd name="T99" fmla="*/ 58 h 126"/>
                <a:gd name="T100" fmla="*/ 41 w 129"/>
                <a:gd name="T101" fmla="*/ 42 h 126"/>
                <a:gd name="T102" fmla="*/ 31 w 129"/>
                <a:gd name="T103" fmla="*/ 33 h 12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9" h="126">
                  <a:moveTo>
                    <a:pt x="26" y="25"/>
                  </a:moveTo>
                  <a:lnTo>
                    <a:pt x="21" y="16"/>
                  </a:lnTo>
                  <a:lnTo>
                    <a:pt x="5" y="8"/>
                  </a:lnTo>
                  <a:lnTo>
                    <a:pt x="0" y="8"/>
                  </a:lnTo>
                  <a:lnTo>
                    <a:pt x="5" y="8"/>
                  </a:lnTo>
                  <a:lnTo>
                    <a:pt x="11" y="8"/>
                  </a:lnTo>
                  <a:lnTo>
                    <a:pt x="21" y="8"/>
                  </a:lnTo>
                  <a:lnTo>
                    <a:pt x="26" y="8"/>
                  </a:lnTo>
                  <a:lnTo>
                    <a:pt x="31" y="0"/>
                  </a:lnTo>
                  <a:lnTo>
                    <a:pt x="41" y="8"/>
                  </a:lnTo>
                  <a:lnTo>
                    <a:pt x="47" y="16"/>
                  </a:lnTo>
                  <a:lnTo>
                    <a:pt x="52" y="33"/>
                  </a:lnTo>
                  <a:lnTo>
                    <a:pt x="67" y="42"/>
                  </a:lnTo>
                  <a:lnTo>
                    <a:pt x="67" y="33"/>
                  </a:lnTo>
                  <a:lnTo>
                    <a:pt x="72" y="25"/>
                  </a:lnTo>
                  <a:lnTo>
                    <a:pt x="88" y="16"/>
                  </a:lnTo>
                  <a:lnTo>
                    <a:pt x="93" y="8"/>
                  </a:lnTo>
                  <a:lnTo>
                    <a:pt x="93" y="0"/>
                  </a:lnTo>
                  <a:lnTo>
                    <a:pt x="103" y="8"/>
                  </a:lnTo>
                  <a:lnTo>
                    <a:pt x="108" y="16"/>
                  </a:lnTo>
                  <a:lnTo>
                    <a:pt x="113" y="8"/>
                  </a:lnTo>
                  <a:lnTo>
                    <a:pt x="124" y="8"/>
                  </a:lnTo>
                  <a:lnTo>
                    <a:pt x="129" y="8"/>
                  </a:lnTo>
                  <a:lnTo>
                    <a:pt x="129" y="16"/>
                  </a:lnTo>
                  <a:lnTo>
                    <a:pt x="124" y="16"/>
                  </a:lnTo>
                  <a:lnTo>
                    <a:pt x="108" y="33"/>
                  </a:lnTo>
                  <a:lnTo>
                    <a:pt x="103" y="33"/>
                  </a:lnTo>
                  <a:lnTo>
                    <a:pt x="93" y="50"/>
                  </a:lnTo>
                  <a:lnTo>
                    <a:pt x="88" y="58"/>
                  </a:lnTo>
                  <a:lnTo>
                    <a:pt x="88" y="67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9"/>
                  </a:lnTo>
                  <a:lnTo>
                    <a:pt x="82" y="117"/>
                  </a:lnTo>
                  <a:lnTo>
                    <a:pt x="82" y="126"/>
                  </a:lnTo>
                  <a:lnTo>
                    <a:pt x="72" y="126"/>
                  </a:lnTo>
                  <a:lnTo>
                    <a:pt x="67" y="126"/>
                  </a:lnTo>
                  <a:lnTo>
                    <a:pt x="41" y="126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7" y="100"/>
                  </a:lnTo>
                  <a:lnTo>
                    <a:pt x="47" y="92"/>
                  </a:lnTo>
                  <a:lnTo>
                    <a:pt x="47" y="75"/>
                  </a:lnTo>
                  <a:lnTo>
                    <a:pt x="47" y="67"/>
                  </a:lnTo>
                  <a:lnTo>
                    <a:pt x="41" y="58"/>
                  </a:lnTo>
                  <a:lnTo>
                    <a:pt x="41" y="42"/>
                  </a:lnTo>
                  <a:lnTo>
                    <a:pt x="31" y="33"/>
                  </a:lnTo>
                  <a:lnTo>
                    <a:pt x="26" y="33"/>
                  </a:lnTo>
                  <a:lnTo>
                    <a:pt x="26" y="25"/>
                  </a:lnTo>
                  <a:lnTo>
                    <a:pt x="21" y="16"/>
                  </a:lnTo>
                  <a:lnTo>
                    <a:pt x="11" y="16"/>
                  </a:lnTo>
                  <a:lnTo>
                    <a:pt x="5" y="8"/>
                  </a:lnTo>
                  <a:lnTo>
                    <a:pt x="0" y="8"/>
                  </a:lnTo>
                  <a:lnTo>
                    <a:pt x="5" y="8"/>
                  </a:lnTo>
                  <a:lnTo>
                    <a:pt x="11" y="8"/>
                  </a:lnTo>
                  <a:lnTo>
                    <a:pt x="21" y="8"/>
                  </a:lnTo>
                  <a:lnTo>
                    <a:pt x="26" y="8"/>
                  </a:lnTo>
                  <a:lnTo>
                    <a:pt x="31" y="0"/>
                  </a:lnTo>
                  <a:lnTo>
                    <a:pt x="41" y="8"/>
                  </a:lnTo>
                  <a:lnTo>
                    <a:pt x="41" y="16"/>
                  </a:lnTo>
                  <a:lnTo>
                    <a:pt x="47" y="16"/>
                  </a:lnTo>
                  <a:lnTo>
                    <a:pt x="47" y="25"/>
                  </a:lnTo>
                  <a:lnTo>
                    <a:pt x="52" y="33"/>
                  </a:lnTo>
                  <a:lnTo>
                    <a:pt x="62" y="33"/>
                  </a:lnTo>
                  <a:lnTo>
                    <a:pt x="67" y="42"/>
                  </a:lnTo>
                  <a:lnTo>
                    <a:pt x="67" y="33"/>
                  </a:lnTo>
                  <a:lnTo>
                    <a:pt x="72" y="33"/>
                  </a:lnTo>
                  <a:lnTo>
                    <a:pt x="82" y="16"/>
                  </a:lnTo>
                  <a:lnTo>
                    <a:pt x="88" y="16"/>
                  </a:lnTo>
                  <a:lnTo>
                    <a:pt x="88" y="8"/>
                  </a:lnTo>
                  <a:lnTo>
                    <a:pt x="93" y="8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08" y="8"/>
                  </a:lnTo>
                  <a:lnTo>
                    <a:pt x="108" y="16"/>
                  </a:lnTo>
                  <a:lnTo>
                    <a:pt x="108" y="8"/>
                  </a:lnTo>
                  <a:lnTo>
                    <a:pt x="113" y="8"/>
                  </a:lnTo>
                  <a:lnTo>
                    <a:pt x="124" y="8"/>
                  </a:lnTo>
                  <a:lnTo>
                    <a:pt x="129" y="8"/>
                  </a:lnTo>
                  <a:lnTo>
                    <a:pt x="129" y="16"/>
                  </a:lnTo>
                  <a:lnTo>
                    <a:pt x="124" y="16"/>
                  </a:lnTo>
                  <a:lnTo>
                    <a:pt x="113" y="25"/>
                  </a:lnTo>
                  <a:lnTo>
                    <a:pt x="108" y="33"/>
                  </a:lnTo>
                  <a:lnTo>
                    <a:pt x="103" y="33"/>
                  </a:lnTo>
                  <a:lnTo>
                    <a:pt x="93" y="42"/>
                  </a:lnTo>
                  <a:lnTo>
                    <a:pt x="93" y="50"/>
                  </a:lnTo>
                  <a:lnTo>
                    <a:pt x="88" y="50"/>
                  </a:lnTo>
                  <a:lnTo>
                    <a:pt x="88" y="58"/>
                  </a:lnTo>
                  <a:lnTo>
                    <a:pt x="88" y="67"/>
                  </a:lnTo>
                  <a:lnTo>
                    <a:pt x="82" y="75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0"/>
                  </a:lnTo>
                  <a:lnTo>
                    <a:pt x="82" y="109"/>
                  </a:lnTo>
                  <a:lnTo>
                    <a:pt x="82" y="117"/>
                  </a:lnTo>
                  <a:lnTo>
                    <a:pt x="82" y="126"/>
                  </a:lnTo>
                  <a:lnTo>
                    <a:pt x="72" y="126"/>
                  </a:lnTo>
                  <a:lnTo>
                    <a:pt x="62" y="126"/>
                  </a:lnTo>
                  <a:lnTo>
                    <a:pt x="52" y="126"/>
                  </a:lnTo>
                  <a:lnTo>
                    <a:pt x="47" y="126"/>
                  </a:lnTo>
                  <a:lnTo>
                    <a:pt x="41" y="126"/>
                  </a:lnTo>
                  <a:lnTo>
                    <a:pt x="41" y="117"/>
                  </a:lnTo>
                  <a:lnTo>
                    <a:pt x="47" y="109"/>
                  </a:lnTo>
                  <a:lnTo>
                    <a:pt x="47" y="100"/>
                  </a:lnTo>
                  <a:lnTo>
                    <a:pt x="47" y="84"/>
                  </a:lnTo>
                  <a:lnTo>
                    <a:pt x="47" y="75"/>
                  </a:lnTo>
                  <a:lnTo>
                    <a:pt x="47" y="67"/>
                  </a:lnTo>
                  <a:lnTo>
                    <a:pt x="41" y="58"/>
                  </a:lnTo>
                  <a:lnTo>
                    <a:pt x="41" y="50"/>
                  </a:lnTo>
                  <a:lnTo>
                    <a:pt x="41" y="42"/>
                  </a:lnTo>
                  <a:lnTo>
                    <a:pt x="31" y="42"/>
                  </a:lnTo>
                  <a:lnTo>
                    <a:pt x="31" y="33"/>
                  </a:lnTo>
                  <a:lnTo>
                    <a:pt x="26" y="33"/>
                  </a:lnTo>
                  <a:lnTo>
                    <a:pt x="26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4" name="Freeform 35"/>
            <p:cNvSpPr>
              <a:spLocks/>
            </p:cNvSpPr>
            <p:nvPr/>
          </p:nvSpPr>
          <p:spPr bwMode="auto">
            <a:xfrm>
              <a:off x="2299" y="3337"/>
              <a:ext cx="124" cy="125"/>
            </a:xfrm>
            <a:custGeom>
              <a:avLst/>
              <a:gdLst>
                <a:gd name="T0" fmla="*/ 0 w 124"/>
                <a:gd name="T1" fmla="*/ 16 h 125"/>
                <a:gd name="T2" fmla="*/ 0 w 124"/>
                <a:gd name="T3" fmla="*/ 8 h 125"/>
                <a:gd name="T4" fmla="*/ 21 w 124"/>
                <a:gd name="T5" fmla="*/ 8 h 125"/>
                <a:gd name="T6" fmla="*/ 41 w 124"/>
                <a:gd name="T7" fmla="*/ 16 h 125"/>
                <a:gd name="T8" fmla="*/ 62 w 124"/>
                <a:gd name="T9" fmla="*/ 42 h 125"/>
                <a:gd name="T10" fmla="*/ 83 w 124"/>
                <a:gd name="T11" fmla="*/ 16 h 125"/>
                <a:gd name="T12" fmla="*/ 93 w 124"/>
                <a:gd name="T13" fmla="*/ 0 h 125"/>
                <a:gd name="T14" fmla="*/ 108 w 124"/>
                <a:gd name="T15" fmla="*/ 16 h 125"/>
                <a:gd name="T16" fmla="*/ 124 w 124"/>
                <a:gd name="T17" fmla="*/ 16 h 125"/>
                <a:gd name="T18" fmla="*/ 103 w 124"/>
                <a:gd name="T19" fmla="*/ 33 h 125"/>
                <a:gd name="T20" fmla="*/ 83 w 124"/>
                <a:gd name="T21" fmla="*/ 58 h 125"/>
                <a:gd name="T22" fmla="*/ 72 w 124"/>
                <a:gd name="T23" fmla="*/ 92 h 125"/>
                <a:gd name="T24" fmla="*/ 72 w 124"/>
                <a:gd name="T25" fmla="*/ 125 h 125"/>
                <a:gd name="T26" fmla="*/ 62 w 124"/>
                <a:gd name="T27" fmla="*/ 125 h 125"/>
                <a:gd name="T28" fmla="*/ 41 w 124"/>
                <a:gd name="T29" fmla="*/ 117 h 125"/>
                <a:gd name="T30" fmla="*/ 41 w 124"/>
                <a:gd name="T31" fmla="*/ 75 h 125"/>
                <a:gd name="T32" fmla="*/ 31 w 124"/>
                <a:gd name="T33" fmla="*/ 50 h 125"/>
                <a:gd name="T34" fmla="*/ 21 w 124"/>
                <a:gd name="T35" fmla="*/ 25 h 125"/>
                <a:gd name="T36" fmla="*/ 6 w 124"/>
                <a:gd name="T37" fmla="*/ 25 h 125"/>
                <a:gd name="T38" fmla="*/ 0 w 124"/>
                <a:gd name="T39" fmla="*/ 8 h 125"/>
                <a:gd name="T40" fmla="*/ 21 w 124"/>
                <a:gd name="T41" fmla="*/ 16 h 125"/>
                <a:gd name="T42" fmla="*/ 21 w 124"/>
                <a:gd name="T43" fmla="*/ 8 h 125"/>
                <a:gd name="T44" fmla="*/ 41 w 124"/>
                <a:gd name="T45" fmla="*/ 16 h 125"/>
                <a:gd name="T46" fmla="*/ 47 w 124"/>
                <a:gd name="T47" fmla="*/ 25 h 125"/>
                <a:gd name="T48" fmla="*/ 52 w 124"/>
                <a:gd name="T49" fmla="*/ 42 h 125"/>
                <a:gd name="T50" fmla="*/ 67 w 124"/>
                <a:gd name="T51" fmla="*/ 33 h 125"/>
                <a:gd name="T52" fmla="*/ 83 w 124"/>
                <a:gd name="T53" fmla="*/ 16 h 125"/>
                <a:gd name="T54" fmla="*/ 88 w 124"/>
                <a:gd name="T55" fmla="*/ 0 h 125"/>
                <a:gd name="T56" fmla="*/ 103 w 124"/>
                <a:gd name="T57" fmla="*/ 8 h 125"/>
                <a:gd name="T58" fmla="*/ 103 w 124"/>
                <a:gd name="T59" fmla="*/ 16 h 125"/>
                <a:gd name="T60" fmla="*/ 113 w 124"/>
                <a:gd name="T61" fmla="*/ 16 h 125"/>
                <a:gd name="T62" fmla="*/ 124 w 124"/>
                <a:gd name="T63" fmla="*/ 16 h 125"/>
                <a:gd name="T64" fmla="*/ 108 w 124"/>
                <a:gd name="T65" fmla="*/ 25 h 125"/>
                <a:gd name="T66" fmla="*/ 103 w 124"/>
                <a:gd name="T67" fmla="*/ 33 h 125"/>
                <a:gd name="T68" fmla="*/ 93 w 124"/>
                <a:gd name="T69" fmla="*/ 42 h 125"/>
                <a:gd name="T70" fmla="*/ 83 w 124"/>
                <a:gd name="T71" fmla="*/ 58 h 125"/>
                <a:gd name="T72" fmla="*/ 83 w 124"/>
                <a:gd name="T73" fmla="*/ 75 h 125"/>
                <a:gd name="T74" fmla="*/ 72 w 124"/>
                <a:gd name="T75" fmla="*/ 84 h 125"/>
                <a:gd name="T76" fmla="*/ 72 w 124"/>
                <a:gd name="T77" fmla="*/ 100 h 125"/>
                <a:gd name="T78" fmla="*/ 72 w 124"/>
                <a:gd name="T79" fmla="*/ 117 h 125"/>
                <a:gd name="T80" fmla="*/ 72 w 124"/>
                <a:gd name="T81" fmla="*/ 125 h 125"/>
                <a:gd name="T82" fmla="*/ 62 w 124"/>
                <a:gd name="T83" fmla="*/ 125 h 125"/>
                <a:gd name="T84" fmla="*/ 41 w 124"/>
                <a:gd name="T85" fmla="*/ 117 h 125"/>
                <a:gd name="T86" fmla="*/ 41 w 124"/>
                <a:gd name="T87" fmla="*/ 100 h 125"/>
                <a:gd name="T88" fmla="*/ 41 w 124"/>
                <a:gd name="T89" fmla="*/ 92 h 125"/>
                <a:gd name="T90" fmla="*/ 41 w 124"/>
                <a:gd name="T91" fmla="*/ 75 h 125"/>
                <a:gd name="T92" fmla="*/ 41 w 124"/>
                <a:gd name="T93" fmla="*/ 67 h 125"/>
                <a:gd name="T94" fmla="*/ 31 w 124"/>
                <a:gd name="T95" fmla="*/ 50 h 125"/>
                <a:gd name="T96" fmla="*/ 26 w 124"/>
                <a:gd name="T97" fmla="*/ 33 h 125"/>
                <a:gd name="T98" fmla="*/ 21 w 124"/>
                <a:gd name="T99" fmla="*/ 25 h 12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4" h="125">
                  <a:moveTo>
                    <a:pt x="21" y="25"/>
                  </a:moveTo>
                  <a:lnTo>
                    <a:pt x="11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6" y="8"/>
                  </a:lnTo>
                  <a:lnTo>
                    <a:pt x="21" y="16"/>
                  </a:lnTo>
                  <a:lnTo>
                    <a:pt x="21" y="8"/>
                  </a:lnTo>
                  <a:lnTo>
                    <a:pt x="26" y="0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47" y="33"/>
                  </a:lnTo>
                  <a:lnTo>
                    <a:pt x="62" y="42"/>
                  </a:lnTo>
                  <a:lnTo>
                    <a:pt x="72" y="25"/>
                  </a:lnTo>
                  <a:lnTo>
                    <a:pt x="83" y="16"/>
                  </a:lnTo>
                  <a:lnTo>
                    <a:pt x="88" y="8"/>
                  </a:lnTo>
                  <a:lnTo>
                    <a:pt x="93" y="0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8" y="16"/>
                  </a:lnTo>
                  <a:lnTo>
                    <a:pt x="113" y="8"/>
                  </a:lnTo>
                  <a:lnTo>
                    <a:pt x="124" y="8"/>
                  </a:lnTo>
                  <a:lnTo>
                    <a:pt x="124" y="16"/>
                  </a:lnTo>
                  <a:lnTo>
                    <a:pt x="113" y="25"/>
                  </a:lnTo>
                  <a:lnTo>
                    <a:pt x="103" y="33"/>
                  </a:lnTo>
                  <a:lnTo>
                    <a:pt x="93" y="42"/>
                  </a:lnTo>
                  <a:lnTo>
                    <a:pt x="88" y="50"/>
                  </a:lnTo>
                  <a:lnTo>
                    <a:pt x="83" y="58"/>
                  </a:lnTo>
                  <a:lnTo>
                    <a:pt x="83" y="75"/>
                  </a:lnTo>
                  <a:lnTo>
                    <a:pt x="72" y="84"/>
                  </a:lnTo>
                  <a:lnTo>
                    <a:pt x="72" y="92"/>
                  </a:lnTo>
                  <a:lnTo>
                    <a:pt x="72" y="100"/>
                  </a:lnTo>
                  <a:lnTo>
                    <a:pt x="72" y="109"/>
                  </a:lnTo>
                  <a:lnTo>
                    <a:pt x="72" y="125"/>
                  </a:lnTo>
                  <a:lnTo>
                    <a:pt x="62" y="125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75"/>
                  </a:lnTo>
                  <a:lnTo>
                    <a:pt x="31" y="58"/>
                  </a:lnTo>
                  <a:lnTo>
                    <a:pt x="31" y="50"/>
                  </a:lnTo>
                  <a:lnTo>
                    <a:pt x="31" y="42"/>
                  </a:lnTo>
                  <a:lnTo>
                    <a:pt x="21" y="33"/>
                  </a:lnTo>
                  <a:lnTo>
                    <a:pt x="21" y="25"/>
                  </a:lnTo>
                  <a:lnTo>
                    <a:pt x="11" y="25"/>
                  </a:lnTo>
                  <a:lnTo>
                    <a:pt x="6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6" y="8"/>
                  </a:lnTo>
                  <a:lnTo>
                    <a:pt x="11" y="8"/>
                  </a:lnTo>
                  <a:lnTo>
                    <a:pt x="21" y="16"/>
                  </a:lnTo>
                  <a:lnTo>
                    <a:pt x="21" y="8"/>
                  </a:lnTo>
                  <a:lnTo>
                    <a:pt x="26" y="0"/>
                  </a:lnTo>
                  <a:lnTo>
                    <a:pt x="31" y="8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47" y="25"/>
                  </a:lnTo>
                  <a:lnTo>
                    <a:pt x="47" y="33"/>
                  </a:lnTo>
                  <a:lnTo>
                    <a:pt x="52" y="42"/>
                  </a:lnTo>
                  <a:lnTo>
                    <a:pt x="62" y="42"/>
                  </a:lnTo>
                  <a:lnTo>
                    <a:pt x="67" y="33"/>
                  </a:lnTo>
                  <a:lnTo>
                    <a:pt x="72" y="25"/>
                  </a:lnTo>
                  <a:lnTo>
                    <a:pt x="83" y="16"/>
                  </a:lnTo>
                  <a:lnTo>
                    <a:pt x="88" y="8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93" y="8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8" y="16"/>
                  </a:lnTo>
                  <a:lnTo>
                    <a:pt x="113" y="16"/>
                  </a:lnTo>
                  <a:lnTo>
                    <a:pt x="113" y="8"/>
                  </a:lnTo>
                  <a:lnTo>
                    <a:pt x="124" y="8"/>
                  </a:lnTo>
                  <a:lnTo>
                    <a:pt x="124" y="16"/>
                  </a:lnTo>
                  <a:lnTo>
                    <a:pt x="124" y="25"/>
                  </a:lnTo>
                  <a:lnTo>
                    <a:pt x="108" y="25"/>
                  </a:lnTo>
                  <a:lnTo>
                    <a:pt x="103" y="33"/>
                  </a:lnTo>
                  <a:lnTo>
                    <a:pt x="93" y="33"/>
                  </a:lnTo>
                  <a:lnTo>
                    <a:pt x="93" y="42"/>
                  </a:lnTo>
                  <a:lnTo>
                    <a:pt x="88" y="50"/>
                  </a:lnTo>
                  <a:lnTo>
                    <a:pt x="83" y="58"/>
                  </a:lnTo>
                  <a:lnTo>
                    <a:pt x="83" y="67"/>
                  </a:lnTo>
                  <a:lnTo>
                    <a:pt x="83" y="75"/>
                  </a:lnTo>
                  <a:lnTo>
                    <a:pt x="72" y="84"/>
                  </a:lnTo>
                  <a:lnTo>
                    <a:pt x="72" y="92"/>
                  </a:lnTo>
                  <a:lnTo>
                    <a:pt x="72" y="100"/>
                  </a:lnTo>
                  <a:lnTo>
                    <a:pt x="72" y="109"/>
                  </a:lnTo>
                  <a:lnTo>
                    <a:pt x="72" y="117"/>
                  </a:lnTo>
                  <a:lnTo>
                    <a:pt x="72" y="125"/>
                  </a:lnTo>
                  <a:lnTo>
                    <a:pt x="67" y="125"/>
                  </a:lnTo>
                  <a:lnTo>
                    <a:pt x="62" y="125"/>
                  </a:lnTo>
                  <a:lnTo>
                    <a:pt x="52" y="125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31" y="58"/>
                  </a:lnTo>
                  <a:lnTo>
                    <a:pt x="31" y="50"/>
                  </a:lnTo>
                  <a:lnTo>
                    <a:pt x="31" y="42"/>
                  </a:lnTo>
                  <a:lnTo>
                    <a:pt x="26" y="33"/>
                  </a:lnTo>
                  <a:lnTo>
                    <a:pt x="21" y="33"/>
                  </a:lnTo>
                  <a:lnTo>
                    <a:pt x="21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5" name="Freeform 36"/>
            <p:cNvSpPr>
              <a:spLocks/>
            </p:cNvSpPr>
            <p:nvPr/>
          </p:nvSpPr>
          <p:spPr bwMode="auto">
            <a:xfrm>
              <a:off x="1837" y="3337"/>
              <a:ext cx="124" cy="125"/>
            </a:xfrm>
            <a:custGeom>
              <a:avLst/>
              <a:gdLst>
                <a:gd name="T0" fmla="*/ 21 w 124"/>
                <a:gd name="T1" fmla="*/ 25 h 125"/>
                <a:gd name="T2" fmla="*/ 11 w 124"/>
                <a:gd name="T3" fmla="*/ 25 h 125"/>
                <a:gd name="T4" fmla="*/ 0 w 124"/>
                <a:gd name="T5" fmla="*/ 8 h 125"/>
                <a:gd name="T6" fmla="*/ 11 w 124"/>
                <a:gd name="T7" fmla="*/ 8 h 125"/>
                <a:gd name="T8" fmla="*/ 21 w 124"/>
                <a:gd name="T9" fmla="*/ 16 h 125"/>
                <a:gd name="T10" fmla="*/ 21 w 124"/>
                <a:gd name="T11" fmla="*/ 8 h 125"/>
                <a:gd name="T12" fmla="*/ 31 w 124"/>
                <a:gd name="T13" fmla="*/ 0 h 125"/>
                <a:gd name="T14" fmla="*/ 41 w 124"/>
                <a:gd name="T15" fmla="*/ 16 h 125"/>
                <a:gd name="T16" fmla="*/ 41 w 124"/>
                <a:gd name="T17" fmla="*/ 25 h 125"/>
                <a:gd name="T18" fmla="*/ 52 w 124"/>
                <a:gd name="T19" fmla="*/ 33 h 125"/>
                <a:gd name="T20" fmla="*/ 57 w 124"/>
                <a:gd name="T21" fmla="*/ 42 h 125"/>
                <a:gd name="T22" fmla="*/ 72 w 124"/>
                <a:gd name="T23" fmla="*/ 33 h 125"/>
                <a:gd name="T24" fmla="*/ 77 w 124"/>
                <a:gd name="T25" fmla="*/ 25 h 125"/>
                <a:gd name="T26" fmla="*/ 82 w 124"/>
                <a:gd name="T27" fmla="*/ 16 h 125"/>
                <a:gd name="T28" fmla="*/ 93 w 124"/>
                <a:gd name="T29" fmla="*/ 8 h 125"/>
                <a:gd name="T30" fmla="*/ 98 w 124"/>
                <a:gd name="T31" fmla="*/ 0 h 125"/>
                <a:gd name="T32" fmla="*/ 103 w 124"/>
                <a:gd name="T33" fmla="*/ 8 h 125"/>
                <a:gd name="T34" fmla="*/ 103 w 124"/>
                <a:gd name="T35" fmla="*/ 16 h 125"/>
                <a:gd name="T36" fmla="*/ 113 w 124"/>
                <a:gd name="T37" fmla="*/ 16 h 125"/>
                <a:gd name="T38" fmla="*/ 118 w 124"/>
                <a:gd name="T39" fmla="*/ 16 h 125"/>
                <a:gd name="T40" fmla="*/ 124 w 124"/>
                <a:gd name="T41" fmla="*/ 8 h 125"/>
                <a:gd name="T42" fmla="*/ 124 w 124"/>
                <a:gd name="T43" fmla="*/ 25 h 125"/>
                <a:gd name="T44" fmla="*/ 113 w 124"/>
                <a:gd name="T45" fmla="*/ 25 h 125"/>
                <a:gd name="T46" fmla="*/ 103 w 124"/>
                <a:gd name="T47" fmla="*/ 33 h 125"/>
                <a:gd name="T48" fmla="*/ 98 w 124"/>
                <a:gd name="T49" fmla="*/ 33 h 125"/>
                <a:gd name="T50" fmla="*/ 98 w 124"/>
                <a:gd name="T51" fmla="*/ 42 h 125"/>
                <a:gd name="T52" fmla="*/ 93 w 124"/>
                <a:gd name="T53" fmla="*/ 50 h 125"/>
                <a:gd name="T54" fmla="*/ 82 w 124"/>
                <a:gd name="T55" fmla="*/ 67 h 125"/>
                <a:gd name="T56" fmla="*/ 82 w 124"/>
                <a:gd name="T57" fmla="*/ 75 h 125"/>
                <a:gd name="T58" fmla="*/ 82 w 124"/>
                <a:gd name="T59" fmla="*/ 75 h 125"/>
                <a:gd name="T60" fmla="*/ 77 w 124"/>
                <a:gd name="T61" fmla="*/ 92 h 125"/>
                <a:gd name="T62" fmla="*/ 77 w 124"/>
                <a:gd name="T63" fmla="*/ 100 h 125"/>
                <a:gd name="T64" fmla="*/ 77 w 124"/>
                <a:gd name="T65" fmla="*/ 109 h 125"/>
                <a:gd name="T66" fmla="*/ 77 w 124"/>
                <a:gd name="T67" fmla="*/ 117 h 125"/>
                <a:gd name="T68" fmla="*/ 77 w 124"/>
                <a:gd name="T69" fmla="*/ 125 h 125"/>
                <a:gd name="T70" fmla="*/ 72 w 124"/>
                <a:gd name="T71" fmla="*/ 125 h 125"/>
                <a:gd name="T72" fmla="*/ 57 w 124"/>
                <a:gd name="T73" fmla="*/ 125 h 125"/>
                <a:gd name="T74" fmla="*/ 41 w 124"/>
                <a:gd name="T75" fmla="*/ 117 h 125"/>
                <a:gd name="T76" fmla="*/ 41 w 124"/>
                <a:gd name="T77" fmla="*/ 109 h 125"/>
                <a:gd name="T78" fmla="*/ 41 w 124"/>
                <a:gd name="T79" fmla="*/ 100 h 125"/>
                <a:gd name="T80" fmla="*/ 41 w 124"/>
                <a:gd name="T81" fmla="*/ 92 h 125"/>
                <a:gd name="T82" fmla="*/ 41 w 124"/>
                <a:gd name="T83" fmla="*/ 84 h 125"/>
                <a:gd name="T84" fmla="*/ 41 w 124"/>
                <a:gd name="T85" fmla="*/ 75 h 125"/>
                <a:gd name="T86" fmla="*/ 41 w 124"/>
                <a:gd name="T87" fmla="*/ 67 h 125"/>
                <a:gd name="T88" fmla="*/ 36 w 124"/>
                <a:gd name="T89" fmla="*/ 50 h 125"/>
                <a:gd name="T90" fmla="*/ 36 w 124"/>
                <a:gd name="T91" fmla="*/ 50 h 125"/>
                <a:gd name="T92" fmla="*/ 31 w 124"/>
                <a:gd name="T93" fmla="*/ 33 h 125"/>
                <a:gd name="T94" fmla="*/ 21 w 124"/>
                <a:gd name="T95" fmla="*/ 33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4" h="125">
                  <a:moveTo>
                    <a:pt x="21" y="25"/>
                  </a:moveTo>
                  <a:lnTo>
                    <a:pt x="21" y="25"/>
                  </a:lnTo>
                  <a:lnTo>
                    <a:pt x="16" y="25"/>
                  </a:lnTo>
                  <a:lnTo>
                    <a:pt x="11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21" y="16"/>
                  </a:lnTo>
                  <a:lnTo>
                    <a:pt x="21" y="8"/>
                  </a:lnTo>
                  <a:lnTo>
                    <a:pt x="31" y="0"/>
                  </a:lnTo>
                  <a:lnTo>
                    <a:pt x="36" y="8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52" y="25"/>
                  </a:lnTo>
                  <a:lnTo>
                    <a:pt x="52" y="33"/>
                  </a:lnTo>
                  <a:lnTo>
                    <a:pt x="57" y="42"/>
                  </a:lnTo>
                  <a:lnTo>
                    <a:pt x="62" y="42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93" y="0"/>
                  </a:lnTo>
                  <a:lnTo>
                    <a:pt x="98" y="0"/>
                  </a:lnTo>
                  <a:lnTo>
                    <a:pt x="98" y="8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13" y="16"/>
                  </a:lnTo>
                  <a:lnTo>
                    <a:pt x="118" y="16"/>
                  </a:lnTo>
                  <a:lnTo>
                    <a:pt x="118" y="8"/>
                  </a:lnTo>
                  <a:lnTo>
                    <a:pt x="124" y="8"/>
                  </a:lnTo>
                  <a:lnTo>
                    <a:pt x="124" y="16"/>
                  </a:lnTo>
                  <a:lnTo>
                    <a:pt x="124" y="25"/>
                  </a:lnTo>
                  <a:lnTo>
                    <a:pt x="113" y="25"/>
                  </a:lnTo>
                  <a:lnTo>
                    <a:pt x="103" y="33"/>
                  </a:lnTo>
                  <a:lnTo>
                    <a:pt x="98" y="33"/>
                  </a:lnTo>
                  <a:lnTo>
                    <a:pt x="98" y="42"/>
                  </a:lnTo>
                  <a:lnTo>
                    <a:pt x="93" y="50"/>
                  </a:lnTo>
                  <a:lnTo>
                    <a:pt x="82" y="58"/>
                  </a:lnTo>
                  <a:lnTo>
                    <a:pt x="82" y="67"/>
                  </a:lnTo>
                  <a:lnTo>
                    <a:pt x="82" y="75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7" y="125"/>
                  </a:lnTo>
                  <a:lnTo>
                    <a:pt x="72" y="125"/>
                  </a:lnTo>
                  <a:lnTo>
                    <a:pt x="62" y="125"/>
                  </a:lnTo>
                  <a:lnTo>
                    <a:pt x="57" y="125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36" y="58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1" y="33"/>
                  </a:lnTo>
                  <a:lnTo>
                    <a:pt x="21" y="33"/>
                  </a:lnTo>
                  <a:lnTo>
                    <a:pt x="21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6" name="Freeform 37"/>
            <p:cNvSpPr>
              <a:spLocks/>
            </p:cNvSpPr>
            <p:nvPr/>
          </p:nvSpPr>
          <p:spPr bwMode="auto">
            <a:xfrm>
              <a:off x="2808" y="3513"/>
              <a:ext cx="133" cy="126"/>
            </a:xfrm>
            <a:custGeom>
              <a:avLst/>
              <a:gdLst>
                <a:gd name="T0" fmla="*/ 20 w 133"/>
                <a:gd name="T1" fmla="*/ 25 h 126"/>
                <a:gd name="T2" fmla="*/ 10 w 133"/>
                <a:gd name="T3" fmla="*/ 25 h 126"/>
                <a:gd name="T4" fmla="*/ 10 w 133"/>
                <a:gd name="T5" fmla="*/ 17 h 126"/>
                <a:gd name="T6" fmla="*/ 0 w 133"/>
                <a:gd name="T7" fmla="*/ 8 h 126"/>
                <a:gd name="T8" fmla="*/ 10 w 133"/>
                <a:gd name="T9" fmla="*/ 8 h 126"/>
                <a:gd name="T10" fmla="*/ 15 w 133"/>
                <a:gd name="T11" fmla="*/ 17 h 126"/>
                <a:gd name="T12" fmla="*/ 20 w 133"/>
                <a:gd name="T13" fmla="*/ 17 h 126"/>
                <a:gd name="T14" fmla="*/ 31 w 133"/>
                <a:gd name="T15" fmla="*/ 8 h 126"/>
                <a:gd name="T16" fmla="*/ 31 w 133"/>
                <a:gd name="T17" fmla="*/ 0 h 126"/>
                <a:gd name="T18" fmla="*/ 36 w 133"/>
                <a:gd name="T19" fmla="*/ 8 h 126"/>
                <a:gd name="T20" fmla="*/ 41 w 133"/>
                <a:gd name="T21" fmla="*/ 17 h 126"/>
                <a:gd name="T22" fmla="*/ 41 w 133"/>
                <a:gd name="T23" fmla="*/ 25 h 126"/>
                <a:gd name="T24" fmla="*/ 56 w 133"/>
                <a:gd name="T25" fmla="*/ 33 h 126"/>
                <a:gd name="T26" fmla="*/ 61 w 133"/>
                <a:gd name="T27" fmla="*/ 42 h 126"/>
                <a:gd name="T28" fmla="*/ 61 w 133"/>
                <a:gd name="T29" fmla="*/ 50 h 126"/>
                <a:gd name="T30" fmla="*/ 72 w 133"/>
                <a:gd name="T31" fmla="*/ 33 h 126"/>
                <a:gd name="T32" fmla="*/ 77 w 133"/>
                <a:gd name="T33" fmla="*/ 25 h 126"/>
                <a:gd name="T34" fmla="*/ 92 w 133"/>
                <a:gd name="T35" fmla="*/ 17 h 126"/>
                <a:gd name="T36" fmla="*/ 97 w 133"/>
                <a:gd name="T37" fmla="*/ 8 h 126"/>
                <a:gd name="T38" fmla="*/ 97 w 133"/>
                <a:gd name="T39" fmla="*/ 0 h 126"/>
                <a:gd name="T40" fmla="*/ 102 w 133"/>
                <a:gd name="T41" fmla="*/ 17 h 126"/>
                <a:gd name="T42" fmla="*/ 102 w 133"/>
                <a:gd name="T43" fmla="*/ 25 h 126"/>
                <a:gd name="T44" fmla="*/ 118 w 133"/>
                <a:gd name="T45" fmla="*/ 17 h 126"/>
                <a:gd name="T46" fmla="*/ 123 w 133"/>
                <a:gd name="T47" fmla="*/ 8 h 126"/>
                <a:gd name="T48" fmla="*/ 123 w 133"/>
                <a:gd name="T49" fmla="*/ 17 h 126"/>
                <a:gd name="T50" fmla="*/ 123 w 133"/>
                <a:gd name="T51" fmla="*/ 25 h 126"/>
                <a:gd name="T52" fmla="*/ 118 w 133"/>
                <a:gd name="T53" fmla="*/ 25 h 126"/>
                <a:gd name="T54" fmla="*/ 102 w 133"/>
                <a:gd name="T55" fmla="*/ 33 h 126"/>
                <a:gd name="T56" fmla="*/ 102 w 133"/>
                <a:gd name="T57" fmla="*/ 42 h 126"/>
                <a:gd name="T58" fmla="*/ 97 w 133"/>
                <a:gd name="T59" fmla="*/ 50 h 126"/>
                <a:gd name="T60" fmla="*/ 92 w 133"/>
                <a:gd name="T61" fmla="*/ 50 h 126"/>
                <a:gd name="T62" fmla="*/ 92 w 133"/>
                <a:gd name="T63" fmla="*/ 59 h 126"/>
                <a:gd name="T64" fmla="*/ 82 w 133"/>
                <a:gd name="T65" fmla="*/ 75 h 126"/>
                <a:gd name="T66" fmla="*/ 82 w 133"/>
                <a:gd name="T67" fmla="*/ 75 h 126"/>
                <a:gd name="T68" fmla="*/ 82 w 133"/>
                <a:gd name="T69" fmla="*/ 92 h 126"/>
                <a:gd name="T70" fmla="*/ 82 w 133"/>
                <a:gd name="T71" fmla="*/ 101 h 126"/>
                <a:gd name="T72" fmla="*/ 82 w 133"/>
                <a:gd name="T73" fmla="*/ 109 h 126"/>
                <a:gd name="T74" fmla="*/ 77 w 133"/>
                <a:gd name="T75" fmla="*/ 117 h 126"/>
                <a:gd name="T76" fmla="*/ 82 w 133"/>
                <a:gd name="T77" fmla="*/ 126 h 126"/>
                <a:gd name="T78" fmla="*/ 77 w 133"/>
                <a:gd name="T79" fmla="*/ 126 h 126"/>
                <a:gd name="T80" fmla="*/ 56 w 133"/>
                <a:gd name="T81" fmla="*/ 126 h 126"/>
                <a:gd name="T82" fmla="*/ 41 w 133"/>
                <a:gd name="T83" fmla="*/ 126 h 126"/>
                <a:gd name="T84" fmla="*/ 41 w 133"/>
                <a:gd name="T85" fmla="*/ 126 h 126"/>
                <a:gd name="T86" fmla="*/ 41 w 133"/>
                <a:gd name="T87" fmla="*/ 117 h 126"/>
                <a:gd name="T88" fmla="*/ 51 w 133"/>
                <a:gd name="T89" fmla="*/ 101 h 126"/>
                <a:gd name="T90" fmla="*/ 51 w 133"/>
                <a:gd name="T91" fmla="*/ 92 h 126"/>
                <a:gd name="T92" fmla="*/ 41 w 133"/>
                <a:gd name="T93" fmla="*/ 75 h 126"/>
                <a:gd name="T94" fmla="*/ 41 w 133"/>
                <a:gd name="T95" fmla="*/ 75 h 126"/>
                <a:gd name="T96" fmla="*/ 41 w 133"/>
                <a:gd name="T97" fmla="*/ 67 h 126"/>
                <a:gd name="T98" fmla="*/ 36 w 133"/>
                <a:gd name="T99" fmla="*/ 50 h 126"/>
                <a:gd name="T100" fmla="*/ 36 w 133"/>
                <a:gd name="T101" fmla="*/ 50 h 126"/>
                <a:gd name="T102" fmla="*/ 31 w 133"/>
                <a:gd name="T103" fmla="*/ 42 h 126"/>
                <a:gd name="T104" fmla="*/ 31 w 133"/>
                <a:gd name="T105" fmla="*/ 33 h 126"/>
                <a:gd name="T106" fmla="*/ 31 w 133"/>
                <a:gd name="T107" fmla="*/ 25 h 1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3" h="126">
                  <a:moveTo>
                    <a:pt x="31" y="25"/>
                  </a:moveTo>
                  <a:lnTo>
                    <a:pt x="20" y="25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17"/>
                  </a:lnTo>
                  <a:lnTo>
                    <a:pt x="20" y="17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36" y="8"/>
                  </a:lnTo>
                  <a:lnTo>
                    <a:pt x="41" y="17"/>
                  </a:lnTo>
                  <a:lnTo>
                    <a:pt x="41" y="25"/>
                  </a:lnTo>
                  <a:lnTo>
                    <a:pt x="51" y="25"/>
                  </a:lnTo>
                  <a:lnTo>
                    <a:pt x="56" y="33"/>
                  </a:lnTo>
                  <a:lnTo>
                    <a:pt x="61" y="42"/>
                  </a:lnTo>
                  <a:lnTo>
                    <a:pt x="61" y="50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82" y="25"/>
                  </a:lnTo>
                  <a:lnTo>
                    <a:pt x="92" y="17"/>
                  </a:lnTo>
                  <a:lnTo>
                    <a:pt x="97" y="8"/>
                  </a:lnTo>
                  <a:lnTo>
                    <a:pt x="97" y="0"/>
                  </a:lnTo>
                  <a:lnTo>
                    <a:pt x="102" y="8"/>
                  </a:lnTo>
                  <a:lnTo>
                    <a:pt x="102" y="17"/>
                  </a:lnTo>
                  <a:lnTo>
                    <a:pt x="102" y="25"/>
                  </a:lnTo>
                  <a:lnTo>
                    <a:pt x="113" y="17"/>
                  </a:lnTo>
                  <a:lnTo>
                    <a:pt x="118" y="17"/>
                  </a:lnTo>
                  <a:lnTo>
                    <a:pt x="123" y="8"/>
                  </a:lnTo>
                  <a:lnTo>
                    <a:pt x="123" y="17"/>
                  </a:lnTo>
                  <a:lnTo>
                    <a:pt x="133" y="17"/>
                  </a:lnTo>
                  <a:lnTo>
                    <a:pt x="123" y="25"/>
                  </a:lnTo>
                  <a:lnTo>
                    <a:pt x="118" y="25"/>
                  </a:lnTo>
                  <a:lnTo>
                    <a:pt x="113" y="25"/>
                  </a:lnTo>
                  <a:lnTo>
                    <a:pt x="102" y="33"/>
                  </a:lnTo>
                  <a:lnTo>
                    <a:pt x="102" y="42"/>
                  </a:lnTo>
                  <a:lnTo>
                    <a:pt x="97" y="50"/>
                  </a:lnTo>
                  <a:lnTo>
                    <a:pt x="92" y="50"/>
                  </a:lnTo>
                  <a:lnTo>
                    <a:pt x="92" y="59"/>
                  </a:lnTo>
                  <a:lnTo>
                    <a:pt x="82" y="67"/>
                  </a:lnTo>
                  <a:lnTo>
                    <a:pt x="82" y="75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1"/>
                  </a:lnTo>
                  <a:lnTo>
                    <a:pt x="82" y="109"/>
                  </a:lnTo>
                  <a:lnTo>
                    <a:pt x="77" y="117"/>
                  </a:lnTo>
                  <a:lnTo>
                    <a:pt x="77" y="126"/>
                  </a:lnTo>
                  <a:lnTo>
                    <a:pt x="82" y="126"/>
                  </a:lnTo>
                  <a:lnTo>
                    <a:pt x="77" y="126"/>
                  </a:lnTo>
                  <a:lnTo>
                    <a:pt x="72" y="126"/>
                  </a:lnTo>
                  <a:lnTo>
                    <a:pt x="56" y="126"/>
                  </a:lnTo>
                  <a:lnTo>
                    <a:pt x="51" y="126"/>
                  </a:lnTo>
                  <a:lnTo>
                    <a:pt x="41" y="126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51" y="101"/>
                  </a:lnTo>
                  <a:lnTo>
                    <a:pt x="51" y="92"/>
                  </a:lnTo>
                  <a:lnTo>
                    <a:pt x="41" y="84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1" y="42"/>
                  </a:lnTo>
                  <a:lnTo>
                    <a:pt x="31" y="33"/>
                  </a:lnTo>
                  <a:lnTo>
                    <a:pt x="20" y="25"/>
                  </a:lnTo>
                  <a:lnTo>
                    <a:pt x="31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7" name="Freeform 38"/>
            <p:cNvSpPr>
              <a:spLocks/>
            </p:cNvSpPr>
            <p:nvPr/>
          </p:nvSpPr>
          <p:spPr bwMode="auto">
            <a:xfrm>
              <a:off x="1837" y="3337"/>
              <a:ext cx="124" cy="125"/>
            </a:xfrm>
            <a:custGeom>
              <a:avLst/>
              <a:gdLst>
                <a:gd name="T0" fmla="*/ 0 w 124"/>
                <a:gd name="T1" fmla="*/ 16 h 125"/>
                <a:gd name="T2" fmla="*/ 11 w 124"/>
                <a:gd name="T3" fmla="*/ 8 h 125"/>
                <a:gd name="T4" fmla="*/ 21 w 124"/>
                <a:gd name="T5" fmla="*/ 8 h 125"/>
                <a:gd name="T6" fmla="*/ 41 w 124"/>
                <a:gd name="T7" fmla="*/ 16 h 125"/>
                <a:gd name="T8" fmla="*/ 62 w 124"/>
                <a:gd name="T9" fmla="*/ 42 h 125"/>
                <a:gd name="T10" fmla="*/ 82 w 124"/>
                <a:gd name="T11" fmla="*/ 16 h 125"/>
                <a:gd name="T12" fmla="*/ 98 w 124"/>
                <a:gd name="T13" fmla="*/ 0 h 125"/>
                <a:gd name="T14" fmla="*/ 113 w 124"/>
                <a:gd name="T15" fmla="*/ 16 h 125"/>
                <a:gd name="T16" fmla="*/ 124 w 124"/>
                <a:gd name="T17" fmla="*/ 16 h 125"/>
                <a:gd name="T18" fmla="*/ 103 w 124"/>
                <a:gd name="T19" fmla="*/ 33 h 125"/>
                <a:gd name="T20" fmla="*/ 82 w 124"/>
                <a:gd name="T21" fmla="*/ 58 h 125"/>
                <a:gd name="T22" fmla="*/ 77 w 124"/>
                <a:gd name="T23" fmla="*/ 92 h 125"/>
                <a:gd name="T24" fmla="*/ 77 w 124"/>
                <a:gd name="T25" fmla="*/ 125 h 125"/>
                <a:gd name="T26" fmla="*/ 62 w 124"/>
                <a:gd name="T27" fmla="*/ 125 h 125"/>
                <a:gd name="T28" fmla="*/ 41 w 124"/>
                <a:gd name="T29" fmla="*/ 117 h 125"/>
                <a:gd name="T30" fmla="*/ 41 w 124"/>
                <a:gd name="T31" fmla="*/ 75 h 125"/>
                <a:gd name="T32" fmla="*/ 36 w 124"/>
                <a:gd name="T33" fmla="*/ 50 h 125"/>
                <a:gd name="T34" fmla="*/ 21 w 124"/>
                <a:gd name="T35" fmla="*/ 25 h 125"/>
                <a:gd name="T36" fmla="*/ 11 w 124"/>
                <a:gd name="T37" fmla="*/ 25 h 125"/>
                <a:gd name="T38" fmla="*/ 0 w 124"/>
                <a:gd name="T39" fmla="*/ 8 h 125"/>
                <a:gd name="T40" fmla="*/ 21 w 124"/>
                <a:gd name="T41" fmla="*/ 16 h 125"/>
                <a:gd name="T42" fmla="*/ 21 w 124"/>
                <a:gd name="T43" fmla="*/ 8 h 125"/>
                <a:gd name="T44" fmla="*/ 41 w 124"/>
                <a:gd name="T45" fmla="*/ 16 h 125"/>
                <a:gd name="T46" fmla="*/ 52 w 124"/>
                <a:gd name="T47" fmla="*/ 25 h 125"/>
                <a:gd name="T48" fmla="*/ 57 w 124"/>
                <a:gd name="T49" fmla="*/ 42 h 125"/>
                <a:gd name="T50" fmla="*/ 72 w 124"/>
                <a:gd name="T51" fmla="*/ 33 h 125"/>
                <a:gd name="T52" fmla="*/ 82 w 124"/>
                <a:gd name="T53" fmla="*/ 16 h 125"/>
                <a:gd name="T54" fmla="*/ 93 w 124"/>
                <a:gd name="T55" fmla="*/ 0 h 125"/>
                <a:gd name="T56" fmla="*/ 103 w 124"/>
                <a:gd name="T57" fmla="*/ 8 h 125"/>
                <a:gd name="T58" fmla="*/ 103 w 124"/>
                <a:gd name="T59" fmla="*/ 16 h 125"/>
                <a:gd name="T60" fmla="*/ 118 w 124"/>
                <a:gd name="T61" fmla="*/ 16 h 125"/>
                <a:gd name="T62" fmla="*/ 124 w 124"/>
                <a:gd name="T63" fmla="*/ 16 h 125"/>
                <a:gd name="T64" fmla="*/ 113 w 124"/>
                <a:gd name="T65" fmla="*/ 25 h 125"/>
                <a:gd name="T66" fmla="*/ 103 w 124"/>
                <a:gd name="T67" fmla="*/ 33 h 125"/>
                <a:gd name="T68" fmla="*/ 98 w 124"/>
                <a:gd name="T69" fmla="*/ 42 h 125"/>
                <a:gd name="T70" fmla="*/ 82 w 124"/>
                <a:gd name="T71" fmla="*/ 58 h 125"/>
                <a:gd name="T72" fmla="*/ 82 w 124"/>
                <a:gd name="T73" fmla="*/ 75 h 125"/>
                <a:gd name="T74" fmla="*/ 77 w 124"/>
                <a:gd name="T75" fmla="*/ 84 h 125"/>
                <a:gd name="T76" fmla="*/ 77 w 124"/>
                <a:gd name="T77" fmla="*/ 100 h 125"/>
                <a:gd name="T78" fmla="*/ 77 w 124"/>
                <a:gd name="T79" fmla="*/ 117 h 125"/>
                <a:gd name="T80" fmla="*/ 77 w 124"/>
                <a:gd name="T81" fmla="*/ 125 h 125"/>
                <a:gd name="T82" fmla="*/ 62 w 124"/>
                <a:gd name="T83" fmla="*/ 125 h 125"/>
                <a:gd name="T84" fmla="*/ 41 w 124"/>
                <a:gd name="T85" fmla="*/ 117 h 125"/>
                <a:gd name="T86" fmla="*/ 41 w 124"/>
                <a:gd name="T87" fmla="*/ 100 h 125"/>
                <a:gd name="T88" fmla="*/ 41 w 124"/>
                <a:gd name="T89" fmla="*/ 92 h 125"/>
                <a:gd name="T90" fmla="*/ 41 w 124"/>
                <a:gd name="T91" fmla="*/ 75 h 125"/>
                <a:gd name="T92" fmla="*/ 41 w 124"/>
                <a:gd name="T93" fmla="*/ 67 h 125"/>
                <a:gd name="T94" fmla="*/ 36 w 124"/>
                <a:gd name="T95" fmla="*/ 50 h 125"/>
                <a:gd name="T96" fmla="*/ 31 w 124"/>
                <a:gd name="T97" fmla="*/ 33 h 125"/>
                <a:gd name="T98" fmla="*/ 21 w 124"/>
                <a:gd name="T99" fmla="*/ 25 h 12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4" h="125">
                  <a:moveTo>
                    <a:pt x="21" y="25"/>
                  </a:moveTo>
                  <a:lnTo>
                    <a:pt x="16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11" y="8"/>
                  </a:lnTo>
                  <a:lnTo>
                    <a:pt x="21" y="16"/>
                  </a:lnTo>
                  <a:lnTo>
                    <a:pt x="21" y="8"/>
                  </a:lnTo>
                  <a:lnTo>
                    <a:pt x="31" y="0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52" y="33"/>
                  </a:lnTo>
                  <a:lnTo>
                    <a:pt x="62" y="42"/>
                  </a:lnTo>
                  <a:lnTo>
                    <a:pt x="77" y="25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98" y="0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13" y="16"/>
                  </a:lnTo>
                  <a:lnTo>
                    <a:pt x="118" y="8"/>
                  </a:lnTo>
                  <a:lnTo>
                    <a:pt x="124" y="8"/>
                  </a:lnTo>
                  <a:lnTo>
                    <a:pt x="124" y="16"/>
                  </a:lnTo>
                  <a:lnTo>
                    <a:pt x="118" y="25"/>
                  </a:lnTo>
                  <a:lnTo>
                    <a:pt x="103" y="33"/>
                  </a:lnTo>
                  <a:lnTo>
                    <a:pt x="98" y="42"/>
                  </a:lnTo>
                  <a:lnTo>
                    <a:pt x="93" y="50"/>
                  </a:lnTo>
                  <a:lnTo>
                    <a:pt x="82" y="58"/>
                  </a:lnTo>
                  <a:lnTo>
                    <a:pt x="82" y="75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7" y="125"/>
                  </a:lnTo>
                  <a:lnTo>
                    <a:pt x="62" y="125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75"/>
                  </a:lnTo>
                  <a:lnTo>
                    <a:pt x="36" y="58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21" y="33"/>
                  </a:lnTo>
                  <a:lnTo>
                    <a:pt x="21" y="25"/>
                  </a:lnTo>
                  <a:lnTo>
                    <a:pt x="16" y="25"/>
                  </a:lnTo>
                  <a:lnTo>
                    <a:pt x="11" y="25"/>
                  </a:lnTo>
                  <a:lnTo>
                    <a:pt x="0" y="16"/>
                  </a:lnTo>
                  <a:lnTo>
                    <a:pt x="0" y="8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21" y="16"/>
                  </a:lnTo>
                  <a:lnTo>
                    <a:pt x="21" y="8"/>
                  </a:lnTo>
                  <a:lnTo>
                    <a:pt x="31" y="0"/>
                  </a:lnTo>
                  <a:lnTo>
                    <a:pt x="36" y="8"/>
                  </a:lnTo>
                  <a:lnTo>
                    <a:pt x="41" y="16"/>
                  </a:lnTo>
                  <a:lnTo>
                    <a:pt x="41" y="25"/>
                  </a:lnTo>
                  <a:lnTo>
                    <a:pt x="52" y="25"/>
                  </a:lnTo>
                  <a:lnTo>
                    <a:pt x="52" y="33"/>
                  </a:lnTo>
                  <a:lnTo>
                    <a:pt x="57" y="42"/>
                  </a:lnTo>
                  <a:lnTo>
                    <a:pt x="62" y="42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93" y="0"/>
                  </a:lnTo>
                  <a:lnTo>
                    <a:pt x="98" y="0"/>
                  </a:lnTo>
                  <a:lnTo>
                    <a:pt x="98" y="8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13" y="16"/>
                  </a:lnTo>
                  <a:lnTo>
                    <a:pt x="118" y="16"/>
                  </a:lnTo>
                  <a:lnTo>
                    <a:pt x="118" y="8"/>
                  </a:lnTo>
                  <a:lnTo>
                    <a:pt x="124" y="8"/>
                  </a:lnTo>
                  <a:lnTo>
                    <a:pt x="124" y="16"/>
                  </a:lnTo>
                  <a:lnTo>
                    <a:pt x="124" y="25"/>
                  </a:lnTo>
                  <a:lnTo>
                    <a:pt x="113" y="25"/>
                  </a:lnTo>
                  <a:lnTo>
                    <a:pt x="103" y="33"/>
                  </a:lnTo>
                  <a:lnTo>
                    <a:pt x="98" y="33"/>
                  </a:lnTo>
                  <a:lnTo>
                    <a:pt x="98" y="42"/>
                  </a:lnTo>
                  <a:lnTo>
                    <a:pt x="93" y="50"/>
                  </a:lnTo>
                  <a:lnTo>
                    <a:pt x="82" y="58"/>
                  </a:lnTo>
                  <a:lnTo>
                    <a:pt x="82" y="67"/>
                  </a:lnTo>
                  <a:lnTo>
                    <a:pt x="82" y="75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7" y="125"/>
                  </a:lnTo>
                  <a:lnTo>
                    <a:pt x="72" y="125"/>
                  </a:lnTo>
                  <a:lnTo>
                    <a:pt x="62" y="125"/>
                  </a:lnTo>
                  <a:lnTo>
                    <a:pt x="57" y="125"/>
                  </a:lnTo>
                  <a:lnTo>
                    <a:pt x="41" y="125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36" y="58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1" y="33"/>
                  </a:lnTo>
                  <a:lnTo>
                    <a:pt x="21" y="33"/>
                  </a:lnTo>
                  <a:lnTo>
                    <a:pt x="21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8" name="Freeform 39"/>
            <p:cNvSpPr>
              <a:spLocks/>
            </p:cNvSpPr>
            <p:nvPr/>
          </p:nvSpPr>
          <p:spPr bwMode="auto">
            <a:xfrm>
              <a:off x="2808" y="3513"/>
              <a:ext cx="133" cy="126"/>
            </a:xfrm>
            <a:custGeom>
              <a:avLst/>
              <a:gdLst>
                <a:gd name="T0" fmla="*/ 31 w 133"/>
                <a:gd name="T1" fmla="*/ 25 h 126"/>
                <a:gd name="T2" fmla="*/ 15 w 133"/>
                <a:gd name="T3" fmla="*/ 25 h 126"/>
                <a:gd name="T4" fmla="*/ 10 w 133"/>
                <a:gd name="T5" fmla="*/ 17 h 126"/>
                <a:gd name="T6" fmla="*/ 0 w 133"/>
                <a:gd name="T7" fmla="*/ 17 h 126"/>
                <a:gd name="T8" fmla="*/ 0 w 133"/>
                <a:gd name="T9" fmla="*/ 8 h 126"/>
                <a:gd name="T10" fmla="*/ 10 w 133"/>
                <a:gd name="T11" fmla="*/ 8 h 126"/>
                <a:gd name="T12" fmla="*/ 15 w 133"/>
                <a:gd name="T13" fmla="*/ 8 h 126"/>
                <a:gd name="T14" fmla="*/ 20 w 133"/>
                <a:gd name="T15" fmla="*/ 17 h 126"/>
                <a:gd name="T16" fmla="*/ 20 w 133"/>
                <a:gd name="T17" fmla="*/ 8 h 126"/>
                <a:gd name="T18" fmla="*/ 31 w 133"/>
                <a:gd name="T19" fmla="*/ 8 h 126"/>
                <a:gd name="T20" fmla="*/ 36 w 133"/>
                <a:gd name="T21" fmla="*/ 0 h 126"/>
                <a:gd name="T22" fmla="*/ 41 w 133"/>
                <a:gd name="T23" fmla="*/ 17 h 126"/>
                <a:gd name="T24" fmla="*/ 41 w 133"/>
                <a:gd name="T25" fmla="*/ 25 h 126"/>
                <a:gd name="T26" fmla="*/ 56 w 133"/>
                <a:gd name="T27" fmla="*/ 33 h 126"/>
                <a:gd name="T28" fmla="*/ 61 w 133"/>
                <a:gd name="T29" fmla="*/ 50 h 126"/>
                <a:gd name="T30" fmla="*/ 61 w 133"/>
                <a:gd name="T31" fmla="*/ 42 h 126"/>
                <a:gd name="T32" fmla="*/ 77 w 133"/>
                <a:gd name="T33" fmla="*/ 25 h 126"/>
                <a:gd name="T34" fmla="*/ 82 w 133"/>
                <a:gd name="T35" fmla="*/ 25 h 126"/>
                <a:gd name="T36" fmla="*/ 92 w 133"/>
                <a:gd name="T37" fmla="*/ 8 h 126"/>
                <a:gd name="T38" fmla="*/ 97 w 133"/>
                <a:gd name="T39" fmla="*/ 0 h 126"/>
                <a:gd name="T40" fmla="*/ 102 w 133"/>
                <a:gd name="T41" fmla="*/ 8 h 126"/>
                <a:gd name="T42" fmla="*/ 102 w 133"/>
                <a:gd name="T43" fmla="*/ 17 h 126"/>
                <a:gd name="T44" fmla="*/ 102 w 133"/>
                <a:gd name="T45" fmla="*/ 25 h 126"/>
                <a:gd name="T46" fmla="*/ 113 w 133"/>
                <a:gd name="T47" fmla="*/ 17 h 126"/>
                <a:gd name="T48" fmla="*/ 118 w 133"/>
                <a:gd name="T49" fmla="*/ 8 h 126"/>
                <a:gd name="T50" fmla="*/ 123 w 133"/>
                <a:gd name="T51" fmla="*/ 8 h 126"/>
                <a:gd name="T52" fmla="*/ 133 w 133"/>
                <a:gd name="T53" fmla="*/ 17 h 126"/>
                <a:gd name="T54" fmla="*/ 123 w 133"/>
                <a:gd name="T55" fmla="*/ 25 h 126"/>
                <a:gd name="T56" fmla="*/ 118 w 133"/>
                <a:gd name="T57" fmla="*/ 25 h 126"/>
                <a:gd name="T58" fmla="*/ 102 w 133"/>
                <a:gd name="T59" fmla="*/ 33 h 126"/>
                <a:gd name="T60" fmla="*/ 97 w 133"/>
                <a:gd name="T61" fmla="*/ 42 h 126"/>
                <a:gd name="T62" fmla="*/ 92 w 133"/>
                <a:gd name="T63" fmla="*/ 50 h 126"/>
                <a:gd name="T64" fmla="*/ 92 w 133"/>
                <a:gd name="T65" fmla="*/ 59 h 126"/>
                <a:gd name="T66" fmla="*/ 82 w 133"/>
                <a:gd name="T67" fmla="*/ 75 h 126"/>
                <a:gd name="T68" fmla="*/ 82 w 133"/>
                <a:gd name="T69" fmla="*/ 84 h 126"/>
                <a:gd name="T70" fmla="*/ 82 w 133"/>
                <a:gd name="T71" fmla="*/ 92 h 126"/>
                <a:gd name="T72" fmla="*/ 82 w 133"/>
                <a:gd name="T73" fmla="*/ 101 h 126"/>
                <a:gd name="T74" fmla="*/ 82 w 133"/>
                <a:gd name="T75" fmla="*/ 109 h 126"/>
                <a:gd name="T76" fmla="*/ 77 w 133"/>
                <a:gd name="T77" fmla="*/ 126 h 126"/>
                <a:gd name="T78" fmla="*/ 82 w 133"/>
                <a:gd name="T79" fmla="*/ 126 h 126"/>
                <a:gd name="T80" fmla="*/ 77 w 133"/>
                <a:gd name="T81" fmla="*/ 126 h 126"/>
                <a:gd name="T82" fmla="*/ 72 w 133"/>
                <a:gd name="T83" fmla="*/ 126 h 126"/>
                <a:gd name="T84" fmla="*/ 41 w 133"/>
                <a:gd name="T85" fmla="*/ 126 h 126"/>
                <a:gd name="T86" fmla="*/ 41 w 133"/>
                <a:gd name="T87" fmla="*/ 126 h 126"/>
                <a:gd name="T88" fmla="*/ 41 w 133"/>
                <a:gd name="T89" fmla="*/ 117 h 126"/>
                <a:gd name="T90" fmla="*/ 41 w 133"/>
                <a:gd name="T91" fmla="*/ 109 h 126"/>
                <a:gd name="T92" fmla="*/ 51 w 133"/>
                <a:gd name="T93" fmla="*/ 101 h 126"/>
                <a:gd name="T94" fmla="*/ 41 w 133"/>
                <a:gd name="T95" fmla="*/ 75 h 126"/>
                <a:gd name="T96" fmla="*/ 41 w 133"/>
                <a:gd name="T97" fmla="*/ 75 h 126"/>
                <a:gd name="T98" fmla="*/ 41 w 133"/>
                <a:gd name="T99" fmla="*/ 59 h 126"/>
                <a:gd name="T100" fmla="*/ 36 w 133"/>
                <a:gd name="T101" fmla="*/ 50 h 126"/>
                <a:gd name="T102" fmla="*/ 36 w 133"/>
                <a:gd name="T103" fmla="*/ 42 h 126"/>
                <a:gd name="T104" fmla="*/ 31 w 133"/>
                <a:gd name="T105" fmla="*/ 33 h 126"/>
                <a:gd name="T106" fmla="*/ 20 w 133"/>
                <a:gd name="T107" fmla="*/ 25 h 1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3" h="126">
                  <a:moveTo>
                    <a:pt x="31" y="25"/>
                  </a:moveTo>
                  <a:lnTo>
                    <a:pt x="15" y="25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20" y="17"/>
                  </a:lnTo>
                  <a:lnTo>
                    <a:pt x="20" y="8"/>
                  </a:lnTo>
                  <a:lnTo>
                    <a:pt x="31" y="8"/>
                  </a:lnTo>
                  <a:lnTo>
                    <a:pt x="36" y="0"/>
                  </a:lnTo>
                  <a:lnTo>
                    <a:pt x="41" y="17"/>
                  </a:lnTo>
                  <a:lnTo>
                    <a:pt x="41" y="25"/>
                  </a:lnTo>
                  <a:lnTo>
                    <a:pt x="56" y="33"/>
                  </a:lnTo>
                  <a:lnTo>
                    <a:pt x="61" y="50"/>
                  </a:lnTo>
                  <a:lnTo>
                    <a:pt x="61" y="42"/>
                  </a:lnTo>
                  <a:lnTo>
                    <a:pt x="77" y="25"/>
                  </a:lnTo>
                  <a:lnTo>
                    <a:pt x="82" y="25"/>
                  </a:lnTo>
                  <a:lnTo>
                    <a:pt x="92" y="8"/>
                  </a:lnTo>
                  <a:lnTo>
                    <a:pt x="97" y="0"/>
                  </a:lnTo>
                  <a:lnTo>
                    <a:pt x="102" y="8"/>
                  </a:lnTo>
                  <a:lnTo>
                    <a:pt x="102" y="17"/>
                  </a:lnTo>
                  <a:lnTo>
                    <a:pt x="102" y="25"/>
                  </a:lnTo>
                  <a:lnTo>
                    <a:pt x="113" y="17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33" y="17"/>
                  </a:lnTo>
                  <a:lnTo>
                    <a:pt x="123" y="25"/>
                  </a:lnTo>
                  <a:lnTo>
                    <a:pt x="118" y="25"/>
                  </a:lnTo>
                  <a:lnTo>
                    <a:pt x="102" y="33"/>
                  </a:lnTo>
                  <a:lnTo>
                    <a:pt x="97" y="42"/>
                  </a:lnTo>
                  <a:lnTo>
                    <a:pt x="92" y="50"/>
                  </a:lnTo>
                  <a:lnTo>
                    <a:pt x="92" y="59"/>
                  </a:lnTo>
                  <a:lnTo>
                    <a:pt x="82" y="75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1"/>
                  </a:lnTo>
                  <a:lnTo>
                    <a:pt x="82" y="109"/>
                  </a:lnTo>
                  <a:lnTo>
                    <a:pt x="77" y="126"/>
                  </a:lnTo>
                  <a:lnTo>
                    <a:pt x="82" y="126"/>
                  </a:lnTo>
                  <a:lnTo>
                    <a:pt x="77" y="126"/>
                  </a:lnTo>
                  <a:lnTo>
                    <a:pt x="72" y="126"/>
                  </a:lnTo>
                  <a:lnTo>
                    <a:pt x="41" y="126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51" y="101"/>
                  </a:lnTo>
                  <a:lnTo>
                    <a:pt x="41" y="75"/>
                  </a:lnTo>
                  <a:lnTo>
                    <a:pt x="41" y="59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1" y="33"/>
                  </a:lnTo>
                  <a:lnTo>
                    <a:pt x="20" y="25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9" name="Freeform 40"/>
            <p:cNvSpPr>
              <a:spLocks/>
            </p:cNvSpPr>
            <p:nvPr/>
          </p:nvSpPr>
          <p:spPr bwMode="auto">
            <a:xfrm>
              <a:off x="2808" y="3513"/>
              <a:ext cx="133" cy="126"/>
            </a:xfrm>
            <a:custGeom>
              <a:avLst/>
              <a:gdLst>
                <a:gd name="T0" fmla="*/ 20 w 133"/>
                <a:gd name="T1" fmla="*/ 25 h 126"/>
                <a:gd name="T2" fmla="*/ 10 w 133"/>
                <a:gd name="T3" fmla="*/ 25 h 126"/>
                <a:gd name="T4" fmla="*/ 10 w 133"/>
                <a:gd name="T5" fmla="*/ 17 h 126"/>
                <a:gd name="T6" fmla="*/ 0 w 133"/>
                <a:gd name="T7" fmla="*/ 8 h 126"/>
                <a:gd name="T8" fmla="*/ 10 w 133"/>
                <a:gd name="T9" fmla="*/ 8 h 126"/>
                <a:gd name="T10" fmla="*/ 15 w 133"/>
                <a:gd name="T11" fmla="*/ 17 h 126"/>
                <a:gd name="T12" fmla="*/ 20 w 133"/>
                <a:gd name="T13" fmla="*/ 17 h 126"/>
                <a:gd name="T14" fmla="*/ 31 w 133"/>
                <a:gd name="T15" fmla="*/ 8 h 126"/>
                <a:gd name="T16" fmla="*/ 31 w 133"/>
                <a:gd name="T17" fmla="*/ 0 h 126"/>
                <a:gd name="T18" fmla="*/ 36 w 133"/>
                <a:gd name="T19" fmla="*/ 8 h 126"/>
                <a:gd name="T20" fmla="*/ 41 w 133"/>
                <a:gd name="T21" fmla="*/ 17 h 126"/>
                <a:gd name="T22" fmla="*/ 41 w 133"/>
                <a:gd name="T23" fmla="*/ 25 h 126"/>
                <a:gd name="T24" fmla="*/ 56 w 133"/>
                <a:gd name="T25" fmla="*/ 33 h 126"/>
                <a:gd name="T26" fmla="*/ 61 w 133"/>
                <a:gd name="T27" fmla="*/ 42 h 126"/>
                <a:gd name="T28" fmla="*/ 61 w 133"/>
                <a:gd name="T29" fmla="*/ 50 h 126"/>
                <a:gd name="T30" fmla="*/ 72 w 133"/>
                <a:gd name="T31" fmla="*/ 33 h 126"/>
                <a:gd name="T32" fmla="*/ 77 w 133"/>
                <a:gd name="T33" fmla="*/ 25 h 126"/>
                <a:gd name="T34" fmla="*/ 92 w 133"/>
                <a:gd name="T35" fmla="*/ 17 h 126"/>
                <a:gd name="T36" fmla="*/ 97 w 133"/>
                <a:gd name="T37" fmla="*/ 8 h 126"/>
                <a:gd name="T38" fmla="*/ 97 w 133"/>
                <a:gd name="T39" fmla="*/ 0 h 126"/>
                <a:gd name="T40" fmla="*/ 102 w 133"/>
                <a:gd name="T41" fmla="*/ 17 h 126"/>
                <a:gd name="T42" fmla="*/ 102 w 133"/>
                <a:gd name="T43" fmla="*/ 25 h 126"/>
                <a:gd name="T44" fmla="*/ 118 w 133"/>
                <a:gd name="T45" fmla="*/ 17 h 126"/>
                <a:gd name="T46" fmla="*/ 123 w 133"/>
                <a:gd name="T47" fmla="*/ 8 h 126"/>
                <a:gd name="T48" fmla="*/ 123 w 133"/>
                <a:gd name="T49" fmla="*/ 17 h 126"/>
                <a:gd name="T50" fmla="*/ 123 w 133"/>
                <a:gd name="T51" fmla="*/ 25 h 126"/>
                <a:gd name="T52" fmla="*/ 118 w 133"/>
                <a:gd name="T53" fmla="*/ 25 h 126"/>
                <a:gd name="T54" fmla="*/ 102 w 133"/>
                <a:gd name="T55" fmla="*/ 33 h 126"/>
                <a:gd name="T56" fmla="*/ 102 w 133"/>
                <a:gd name="T57" fmla="*/ 42 h 126"/>
                <a:gd name="T58" fmla="*/ 97 w 133"/>
                <a:gd name="T59" fmla="*/ 50 h 126"/>
                <a:gd name="T60" fmla="*/ 92 w 133"/>
                <a:gd name="T61" fmla="*/ 50 h 126"/>
                <a:gd name="T62" fmla="*/ 92 w 133"/>
                <a:gd name="T63" fmla="*/ 59 h 126"/>
                <a:gd name="T64" fmla="*/ 82 w 133"/>
                <a:gd name="T65" fmla="*/ 75 h 126"/>
                <a:gd name="T66" fmla="*/ 82 w 133"/>
                <a:gd name="T67" fmla="*/ 75 h 126"/>
                <a:gd name="T68" fmla="*/ 82 w 133"/>
                <a:gd name="T69" fmla="*/ 92 h 126"/>
                <a:gd name="T70" fmla="*/ 82 w 133"/>
                <a:gd name="T71" fmla="*/ 101 h 126"/>
                <a:gd name="T72" fmla="*/ 82 w 133"/>
                <a:gd name="T73" fmla="*/ 109 h 126"/>
                <a:gd name="T74" fmla="*/ 77 w 133"/>
                <a:gd name="T75" fmla="*/ 117 h 126"/>
                <a:gd name="T76" fmla="*/ 82 w 133"/>
                <a:gd name="T77" fmla="*/ 126 h 126"/>
                <a:gd name="T78" fmla="*/ 77 w 133"/>
                <a:gd name="T79" fmla="*/ 126 h 126"/>
                <a:gd name="T80" fmla="*/ 56 w 133"/>
                <a:gd name="T81" fmla="*/ 126 h 126"/>
                <a:gd name="T82" fmla="*/ 41 w 133"/>
                <a:gd name="T83" fmla="*/ 126 h 126"/>
                <a:gd name="T84" fmla="*/ 41 w 133"/>
                <a:gd name="T85" fmla="*/ 126 h 126"/>
                <a:gd name="T86" fmla="*/ 41 w 133"/>
                <a:gd name="T87" fmla="*/ 117 h 126"/>
                <a:gd name="T88" fmla="*/ 51 w 133"/>
                <a:gd name="T89" fmla="*/ 101 h 126"/>
                <a:gd name="T90" fmla="*/ 51 w 133"/>
                <a:gd name="T91" fmla="*/ 92 h 126"/>
                <a:gd name="T92" fmla="*/ 41 w 133"/>
                <a:gd name="T93" fmla="*/ 75 h 126"/>
                <a:gd name="T94" fmla="*/ 41 w 133"/>
                <a:gd name="T95" fmla="*/ 75 h 126"/>
                <a:gd name="T96" fmla="*/ 41 w 133"/>
                <a:gd name="T97" fmla="*/ 67 h 126"/>
                <a:gd name="T98" fmla="*/ 36 w 133"/>
                <a:gd name="T99" fmla="*/ 50 h 126"/>
                <a:gd name="T100" fmla="*/ 36 w 133"/>
                <a:gd name="T101" fmla="*/ 50 h 126"/>
                <a:gd name="T102" fmla="*/ 31 w 133"/>
                <a:gd name="T103" fmla="*/ 42 h 126"/>
                <a:gd name="T104" fmla="*/ 31 w 133"/>
                <a:gd name="T105" fmla="*/ 33 h 12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3" h="126">
                  <a:moveTo>
                    <a:pt x="31" y="25"/>
                  </a:moveTo>
                  <a:lnTo>
                    <a:pt x="20" y="25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15" y="17"/>
                  </a:lnTo>
                  <a:lnTo>
                    <a:pt x="20" y="17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36" y="8"/>
                  </a:lnTo>
                  <a:lnTo>
                    <a:pt x="41" y="17"/>
                  </a:lnTo>
                  <a:lnTo>
                    <a:pt x="41" y="25"/>
                  </a:lnTo>
                  <a:lnTo>
                    <a:pt x="51" y="25"/>
                  </a:lnTo>
                  <a:lnTo>
                    <a:pt x="56" y="33"/>
                  </a:lnTo>
                  <a:lnTo>
                    <a:pt x="61" y="42"/>
                  </a:lnTo>
                  <a:lnTo>
                    <a:pt x="61" y="50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82" y="25"/>
                  </a:lnTo>
                  <a:lnTo>
                    <a:pt x="92" y="17"/>
                  </a:lnTo>
                  <a:lnTo>
                    <a:pt x="97" y="8"/>
                  </a:lnTo>
                  <a:lnTo>
                    <a:pt x="97" y="0"/>
                  </a:lnTo>
                  <a:lnTo>
                    <a:pt x="102" y="8"/>
                  </a:lnTo>
                  <a:lnTo>
                    <a:pt x="102" y="17"/>
                  </a:lnTo>
                  <a:lnTo>
                    <a:pt x="102" y="25"/>
                  </a:lnTo>
                  <a:lnTo>
                    <a:pt x="113" y="17"/>
                  </a:lnTo>
                  <a:lnTo>
                    <a:pt x="118" y="17"/>
                  </a:lnTo>
                  <a:lnTo>
                    <a:pt x="123" y="8"/>
                  </a:lnTo>
                  <a:lnTo>
                    <a:pt x="123" y="17"/>
                  </a:lnTo>
                  <a:lnTo>
                    <a:pt x="133" y="17"/>
                  </a:lnTo>
                  <a:lnTo>
                    <a:pt x="123" y="25"/>
                  </a:lnTo>
                  <a:lnTo>
                    <a:pt x="118" y="25"/>
                  </a:lnTo>
                  <a:lnTo>
                    <a:pt x="113" y="25"/>
                  </a:lnTo>
                  <a:lnTo>
                    <a:pt x="102" y="33"/>
                  </a:lnTo>
                  <a:lnTo>
                    <a:pt x="102" y="42"/>
                  </a:lnTo>
                  <a:lnTo>
                    <a:pt x="97" y="50"/>
                  </a:lnTo>
                  <a:lnTo>
                    <a:pt x="92" y="50"/>
                  </a:lnTo>
                  <a:lnTo>
                    <a:pt x="92" y="59"/>
                  </a:lnTo>
                  <a:lnTo>
                    <a:pt x="82" y="67"/>
                  </a:lnTo>
                  <a:lnTo>
                    <a:pt x="82" y="75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1"/>
                  </a:lnTo>
                  <a:lnTo>
                    <a:pt x="82" y="109"/>
                  </a:lnTo>
                  <a:lnTo>
                    <a:pt x="77" y="117"/>
                  </a:lnTo>
                  <a:lnTo>
                    <a:pt x="77" y="126"/>
                  </a:lnTo>
                  <a:lnTo>
                    <a:pt x="82" y="126"/>
                  </a:lnTo>
                  <a:lnTo>
                    <a:pt x="77" y="126"/>
                  </a:lnTo>
                  <a:lnTo>
                    <a:pt x="72" y="126"/>
                  </a:lnTo>
                  <a:lnTo>
                    <a:pt x="56" y="126"/>
                  </a:lnTo>
                  <a:lnTo>
                    <a:pt x="51" y="126"/>
                  </a:lnTo>
                  <a:lnTo>
                    <a:pt x="41" y="126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51" y="101"/>
                  </a:lnTo>
                  <a:lnTo>
                    <a:pt x="51" y="92"/>
                  </a:lnTo>
                  <a:lnTo>
                    <a:pt x="41" y="84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1" y="42"/>
                  </a:lnTo>
                  <a:lnTo>
                    <a:pt x="31" y="33"/>
                  </a:lnTo>
                  <a:lnTo>
                    <a:pt x="20" y="25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0" name="Freeform 41"/>
            <p:cNvSpPr>
              <a:spLocks/>
            </p:cNvSpPr>
            <p:nvPr/>
          </p:nvSpPr>
          <p:spPr bwMode="auto">
            <a:xfrm>
              <a:off x="2926" y="3656"/>
              <a:ext cx="123" cy="126"/>
            </a:xfrm>
            <a:custGeom>
              <a:avLst/>
              <a:gdLst>
                <a:gd name="T0" fmla="*/ 20 w 123"/>
                <a:gd name="T1" fmla="*/ 25 h 126"/>
                <a:gd name="T2" fmla="*/ 5 w 123"/>
                <a:gd name="T3" fmla="*/ 16 h 126"/>
                <a:gd name="T4" fmla="*/ 0 w 123"/>
                <a:gd name="T5" fmla="*/ 8 h 126"/>
                <a:gd name="T6" fmla="*/ 5 w 123"/>
                <a:gd name="T7" fmla="*/ 8 h 126"/>
                <a:gd name="T8" fmla="*/ 20 w 123"/>
                <a:gd name="T9" fmla="*/ 8 h 126"/>
                <a:gd name="T10" fmla="*/ 25 w 123"/>
                <a:gd name="T11" fmla="*/ 8 h 126"/>
                <a:gd name="T12" fmla="*/ 25 w 123"/>
                <a:gd name="T13" fmla="*/ 0 h 126"/>
                <a:gd name="T14" fmla="*/ 41 w 123"/>
                <a:gd name="T15" fmla="*/ 8 h 126"/>
                <a:gd name="T16" fmla="*/ 41 w 123"/>
                <a:gd name="T17" fmla="*/ 16 h 126"/>
                <a:gd name="T18" fmla="*/ 56 w 123"/>
                <a:gd name="T19" fmla="*/ 33 h 126"/>
                <a:gd name="T20" fmla="*/ 56 w 123"/>
                <a:gd name="T21" fmla="*/ 33 h 126"/>
                <a:gd name="T22" fmla="*/ 61 w 123"/>
                <a:gd name="T23" fmla="*/ 42 h 126"/>
                <a:gd name="T24" fmla="*/ 67 w 123"/>
                <a:gd name="T25" fmla="*/ 33 h 126"/>
                <a:gd name="T26" fmla="*/ 77 w 123"/>
                <a:gd name="T27" fmla="*/ 25 h 126"/>
                <a:gd name="T28" fmla="*/ 82 w 123"/>
                <a:gd name="T29" fmla="*/ 16 h 126"/>
                <a:gd name="T30" fmla="*/ 87 w 123"/>
                <a:gd name="T31" fmla="*/ 8 h 126"/>
                <a:gd name="T32" fmla="*/ 97 w 123"/>
                <a:gd name="T33" fmla="*/ 0 h 126"/>
                <a:gd name="T34" fmla="*/ 103 w 123"/>
                <a:gd name="T35" fmla="*/ 8 h 126"/>
                <a:gd name="T36" fmla="*/ 103 w 123"/>
                <a:gd name="T37" fmla="*/ 8 h 126"/>
                <a:gd name="T38" fmla="*/ 103 w 123"/>
                <a:gd name="T39" fmla="*/ 16 h 126"/>
                <a:gd name="T40" fmla="*/ 118 w 123"/>
                <a:gd name="T41" fmla="*/ 8 h 126"/>
                <a:gd name="T42" fmla="*/ 123 w 123"/>
                <a:gd name="T43" fmla="*/ 8 h 126"/>
                <a:gd name="T44" fmla="*/ 123 w 123"/>
                <a:gd name="T45" fmla="*/ 8 h 126"/>
                <a:gd name="T46" fmla="*/ 123 w 123"/>
                <a:gd name="T47" fmla="*/ 16 h 126"/>
                <a:gd name="T48" fmla="*/ 108 w 123"/>
                <a:gd name="T49" fmla="*/ 25 h 126"/>
                <a:gd name="T50" fmla="*/ 103 w 123"/>
                <a:gd name="T51" fmla="*/ 33 h 126"/>
                <a:gd name="T52" fmla="*/ 97 w 123"/>
                <a:gd name="T53" fmla="*/ 33 h 126"/>
                <a:gd name="T54" fmla="*/ 87 w 123"/>
                <a:gd name="T55" fmla="*/ 50 h 126"/>
                <a:gd name="T56" fmla="*/ 82 w 123"/>
                <a:gd name="T57" fmla="*/ 58 h 126"/>
                <a:gd name="T58" fmla="*/ 82 w 123"/>
                <a:gd name="T59" fmla="*/ 67 h 126"/>
                <a:gd name="T60" fmla="*/ 82 w 123"/>
                <a:gd name="T61" fmla="*/ 75 h 126"/>
                <a:gd name="T62" fmla="*/ 77 w 123"/>
                <a:gd name="T63" fmla="*/ 84 h 126"/>
                <a:gd name="T64" fmla="*/ 77 w 123"/>
                <a:gd name="T65" fmla="*/ 92 h 126"/>
                <a:gd name="T66" fmla="*/ 77 w 123"/>
                <a:gd name="T67" fmla="*/ 109 h 126"/>
                <a:gd name="T68" fmla="*/ 77 w 123"/>
                <a:gd name="T69" fmla="*/ 109 h 126"/>
                <a:gd name="T70" fmla="*/ 77 w 123"/>
                <a:gd name="T71" fmla="*/ 126 h 126"/>
                <a:gd name="T72" fmla="*/ 56 w 123"/>
                <a:gd name="T73" fmla="*/ 126 h 126"/>
                <a:gd name="T74" fmla="*/ 41 w 123"/>
                <a:gd name="T75" fmla="*/ 126 h 126"/>
                <a:gd name="T76" fmla="*/ 41 w 123"/>
                <a:gd name="T77" fmla="*/ 117 h 126"/>
                <a:gd name="T78" fmla="*/ 41 w 123"/>
                <a:gd name="T79" fmla="*/ 109 h 126"/>
                <a:gd name="T80" fmla="*/ 41 w 123"/>
                <a:gd name="T81" fmla="*/ 100 h 126"/>
                <a:gd name="T82" fmla="*/ 41 w 123"/>
                <a:gd name="T83" fmla="*/ 84 h 126"/>
                <a:gd name="T84" fmla="*/ 41 w 123"/>
                <a:gd name="T85" fmla="*/ 75 h 126"/>
                <a:gd name="T86" fmla="*/ 41 w 123"/>
                <a:gd name="T87" fmla="*/ 67 h 126"/>
                <a:gd name="T88" fmla="*/ 41 w 123"/>
                <a:gd name="T89" fmla="*/ 58 h 126"/>
                <a:gd name="T90" fmla="*/ 36 w 123"/>
                <a:gd name="T91" fmla="*/ 50 h 126"/>
                <a:gd name="T92" fmla="*/ 36 w 123"/>
                <a:gd name="T93" fmla="*/ 42 h 126"/>
                <a:gd name="T94" fmla="*/ 25 w 123"/>
                <a:gd name="T95" fmla="*/ 33 h 126"/>
                <a:gd name="T96" fmla="*/ 25 w 123"/>
                <a:gd name="T97" fmla="*/ 33 h 1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3" h="126">
                  <a:moveTo>
                    <a:pt x="20" y="25"/>
                  </a:moveTo>
                  <a:lnTo>
                    <a:pt x="20" y="25"/>
                  </a:lnTo>
                  <a:lnTo>
                    <a:pt x="15" y="16"/>
                  </a:lnTo>
                  <a:lnTo>
                    <a:pt x="5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5" y="8"/>
                  </a:lnTo>
                  <a:lnTo>
                    <a:pt x="20" y="8"/>
                  </a:lnTo>
                  <a:lnTo>
                    <a:pt x="25" y="8"/>
                  </a:lnTo>
                  <a:lnTo>
                    <a:pt x="25" y="0"/>
                  </a:lnTo>
                  <a:lnTo>
                    <a:pt x="36" y="8"/>
                  </a:lnTo>
                  <a:lnTo>
                    <a:pt x="41" y="8"/>
                  </a:lnTo>
                  <a:lnTo>
                    <a:pt x="41" y="16"/>
                  </a:lnTo>
                  <a:lnTo>
                    <a:pt x="46" y="25"/>
                  </a:lnTo>
                  <a:lnTo>
                    <a:pt x="56" y="33"/>
                  </a:lnTo>
                  <a:lnTo>
                    <a:pt x="61" y="42"/>
                  </a:lnTo>
                  <a:lnTo>
                    <a:pt x="61" y="33"/>
                  </a:lnTo>
                  <a:lnTo>
                    <a:pt x="67" y="33"/>
                  </a:lnTo>
                  <a:lnTo>
                    <a:pt x="77" y="25"/>
                  </a:lnTo>
                  <a:lnTo>
                    <a:pt x="77" y="16"/>
                  </a:lnTo>
                  <a:lnTo>
                    <a:pt x="82" y="16"/>
                  </a:lnTo>
                  <a:lnTo>
                    <a:pt x="87" y="8"/>
                  </a:lnTo>
                  <a:lnTo>
                    <a:pt x="97" y="0"/>
                  </a:lnTo>
                  <a:lnTo>
                    <a:pt x="97" y="8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8" y="8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08" y="25"/>
                  </a:lnTo>
                  <a:lnTo>
                    <a:pt x="103" y="33"/>
                  </a:lnTo>
                  <a:lnTo>
                    <a:pt x="97" y="3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2" y="58"/>
                  </a:lnTo>
                  <a:lnTo>
                    <a:pt x="82" y="67"/>
                  </a:lnTo>
                  <a:lnTo>
                    <a:pt x="82" y="75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7" y="126"/>
                  </a:lnTo>
                  <a:lnTo>
                    <a:pt x="67" y="126"/>
                  </a:lnTo>
                  <a:lnTo>
                    <a:pt x="56" y="126"/>
                  </a:lnTo>
                  <a:lnTo>
                    <a:pt x="46" y="126"/>
                  </a:lnTo>
                  <a:lnTo>
                    <a:pt x="41" y="126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84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6" y="33"/>
                  </a:lnTo>
                  <a:lnTo>
                    <a:pt x="25" y="33"/>
                  </a:lnTo>
                  <a:lnTo>
                    <a:pt x="20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1" name="Freeform 42"/>
            <p:cNvSpPr>
              <a:spLocks/>
            </p:cNvSpPr>
            <p:nvPr/>
          </p:nvSpPr>
          <p:spPr bwMode="auto">
            <a:xfrm>
              <a:off x="3270" y="3379"/>
              <a:ext cx="128" cy="125"/>
            </a:xfrm>
            <a:custGeom>
              <a:avLst/>
              <a:gdLst>
                <a:gd name="T0" fmla="*/ 20 w 128"/>
                <a:gd name="T1" fmla="*/ 25 h 125"/>
                <a:gd name="T2" fmla="*/ 5 w 128"/>
                <a:gd name="T3" fmla="*/ 16 h 125"/>
                <a:gd name="T4" fmla="*/ 5 w 128"/>
                <a:gd name="T5" fmla="*/ 8 h 125"/>
                <a:gd name="T6" fmla="*/ 0 w 128"/>
                <a:gd name="T7" fmla="*/ 8 h 125"/>
                <a:gd name="T8" fmla="*/ 5 w 128"/>
                <a:gd name="T9" fmla="*/ 8 h 125"/>
                <a:gd name="T10" fmla="*/ 10 w 128"/>
                <a:gd name="T11" fmla="*/ 8 h 125"/>
                <a:gd name="T12" fmla="*/ 20 w 128"/>
                <a:gd name="T13" fmla="*/ 8 h 125"/>
                <a:gd name="T14" fmla="*/ 26 w 128"/>
                <a:gd name="T15" fmla="*/ 8 h 125"/>
                <a:gd name="T16" fmla="*/ 26 w 128"/>
                <a:gd name="T17" fmla="*/ 8 h 125"/>
                <a:gd name="T18" fmla="*/ 26 w 128"/>
                <a:gd name="T19" fmla="*/ 8 h 125"/>
                <a:gd name="T20" fmla="*/ 36 w 128"/>
                <a:gd name="T21" fmla="*/ 8 h 125"/>
                <a:gd name="T22" fmla="*/ 36 w 128"/>
                <a:gd name="T23" fmla="*/ 16 h 125"/>
                <a:gd name="T24" fmla="*/ 51 w 128"/>
                <a:gd name="T25" fmla="*/ 33 h 125"/>
                <a:gd name="T26" fmla="*/ 51 w 128"/>
                <a:gd name="T27" fmla="*/ 33 h 125"/>
                <a:gd name="T28" fmla="*/ 67 w 128"/>
                <a:gd name="T29" fmla="*/ 33 h 125"/>
                <a:gd name="T30" fmla="*/ 72 w 128"/>
                <a:gd name="T31" fmla="*/ 25 h 125"/>
                <a:gd name="T32" fmla="*/ 87 w 128"/>
                <a:gd name="T33" fmla="*/ 8 h 125"/>
                <a:gd name="T34" fmla="*/ 92 w 128"/>
                <a:gd name="T35" fmla="*/ 8 h 125"/>
                <a:gd name="T36" fmla="*/ 92 w 128"/>
                <a:gd name="T37" fmla="*/ 0 h 125"/>
                <a:gd name="T38" fmla="*/ 97 w 128"/>
                <a:gd name="T39" fmla="*/ 8 h 125"/>
                <a:gd name="T40" fmla="*/ 97 w 128"/>
                <a:gd name="T41" fmla="*/ 16 h 125"/>
                <a:gd name="T42" fmla="*/ 113 w 128"/>
                <a:gd name="T43" fmla="*/ 8 h 125"/>
                <a:gd name="T44" fmla="*/ 118 w 128"/>
                <a:gd name="T45" fmla="*/ 8 h 125"/>
                <a:gd name="T46" fmla="*/ 118 w 128"/>
                <a:gd name="T47" fmla="*/ 8 h 125"/>
                <a:gd name="T48" fmla="*/ 118 w 128"/>
                <a:gd name="T49" fmla="*/ 16 h 125"/>
                <a:gd name="T50" fmla="*/ 113 w 128"/>
                <a:gd name="T51" fmla="*/ 25 h 125"/>
                <a:gd name="T52" fmla="*/ 97 w 128"/>
                <a:gd name="T53" fmla="*/ 33 h 125"/>
                <a:gd name="T54" fmla="*/ 97 w 128"/>
                <a:gd name="T55" fmla="*/ 33 h 125"/>
                <a:gd name="T56" fmla="*/ 92 w 128"/>
                <a:gd name="T57" fmla="*/ 42 h 125"/>
                <a:gd name="T58" fmla="*/ 87 w 128"/>
                <a:gd name="T59" fmla="*/ 50 h 125"/>
                <a:gd name="T60" fmla="*/ 87 w 128"/>
                <a:gd name="T61" fmla="*/ 58 h 125"/>
                <a:gd name="T62" fmla="*/ 77 w 128"/>
                <a:gd name="T63" fmla="*/ 67 h 125"/>
                <a:gd name="T64" fmla="*/ 77 w 128"/>
                <a:gd name="T65" fmla="*/ 75 h 125"/>
                <a:gd name="T66" fmla="*/ 77 w 128"/>
                <a:gd name="T67" fmla="*/ 83 h 125"/>
                <a:gd name="T68" fmla="*/ 77 w 128"/>
                <a:gd name="T69" fmla="*/ 92 h 125"/>
                <a:gd name="T70" fmla="*/ 77 w 128"/>
                <a:gd name="T71" fmla="*/ 109 h 125"/>
                <a:gd name="T72" fmla="*/ 72 w 128"/>
                <a:gd name="T73" fmla="*/ 109 h 125"/>
                <a:gd name="T74" fmla="*/ 77 w 128"/>
                <a:gd name="T75" fmla="*/ 125 h 125"/>
                <a:gd name="T76" fmla="*/ 72 w 128"/>
                <a:gd name="T77" fmla="*/ 125 h 125"/>
                <a:gd name="T78" fmla="*/ 51 w 128"/>
                <a:gd name="T79" fmla="*/ 125 h 125"/>
                <a:gd name="T80" fmla="*/ 36 w 128"/>
                <a:gd name="T81" fmla="*/ 125 h 125"/>
                <a:gd name="T82" fmla="*/ 36 w 128"/>
                <a:gd name="T83" fmla="*/ 117 h 125"/>
                <a:gd name="T84" fmla="*/ 36 w 128"/>
                <a:gd name="T85" fmla="*/ 109 h 125"/>
                <a:gd name="T86" fmla="*/ 36 w 128"/>
                <a:gd name="T87" fmla="*/ 100 h 125"/>
                <a:gd name="T88" fmla="*/ 46 w 128"/>
                <a:gd name="T89" fmla="*/ 83 h 125"/>
                <a:gd name="T90" fmla="*/ 36 w 128"/>
                <a:gd name="T91" fmla="*/ 75 h 125"/>
                <a:gd name="T92" fmla="*/ 36 w 128"/>
                <a:gd name="T93" fmla="*/ 67 h 125"/>
                <a:gd name="T94" fmla="*/ 36 w 128"/>
                <a:gd name="T95" fmla="*/ 58 h 125"/>
                <a:gd name="T96" fmla="*/ 31 w 128"/>
                <a:gd name="T97" fmla="*/ 50 h 125"/>
                <a:gd name="T98" fmla="*/ 31 w 128"/>
                <a:gd name="T99" fmla="*/ 42 h 125"/>
                <a:gd name="T100" fmla="*/ 26 w 128"/>
                <a:gd name="T101" fmla="*/ 33 h 125"/>
                <a:gd name="T102" fmla="*/ 26 w 128"/>
                <a:gd name="T103" fmla="*/ 33 h 125"/>
                <a:gd name="T104" fmla="*/ 26 w 128"/>
                <a:gd name="T105" fmla="*/ 25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28" h="125">
                  <a:moveTo>
                    <a:pt x="26" y="25"/>
                  </a:moveTo>
                  <a:lnTo>
                    <a:pt x="20" y="25"/>
                  </a:lnTo>
                  <a:lnTo>
                    <a:pt x="10" y="16"/>
                  </a:lnTo>
                  <a:lnTo>
                    <a:pt x="5" y="16"/>
                  </a:lnTo>
                  <a:lnTo>
                    <a:pt x="5" y="8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8"/>
                  </a:lnTo>
                  <a:lnTo>
                    <a:pt x="20" y="8"/>
                  </a:lnTo>
                  <a:lnTo>
                    <a:pt x="26" y="8"/>
                  </a:lnTo>
                  <a:lnTo>
                    <a:pt x="31" y="8"/>
                  </a:lnTo>
                  <a:lnTo>
                    <a:pt x="36" y="8"/>
                  </a:lnTo>
                  <a:lnTo>
                    <a:pt x="36" y="16"/>
                  </a:lnTo>
                  <a:lnTo>
                    <a:pt x="46" y="25"/>
                  </a:lnTo>
                  <a:lnTo>
                    <a:pt x="51" y="33"/>
                  </a:lnTo>
                  <a:lnTo>
                    <a:pt x="56" y="42"/>
                  </a:lnTo>
                  <a:lnTo>
                    <a:pt x="67" y="33"/>
                  </a:lnTo>
                  <a:lnTo>
                    <a:pt x="72" y="25"/>
                  </a:lnTo>
                  <a:lnTo>
                    <a:pt x="77" y="16"/>
                  </a:lnTo>
                  <a:lnTo>
                    <a:pt x="87" y="8"/>
                  </a:lnTo>
                  <a:lnTo>
                    <a:pt x="92" y="8"/>
                  </a:lnTo>
                  <a:lnTo>
                    <a:pt x="92" y="0"/>
                  </a:lnTo>
                  <a:lnTo>
                    <a:pt x="97" y="8"/>
                  </a:lnTo>
                  <a:lnTo>
                    <a:pt x="97" y="16"/>
                  </a:lnTo>
                  <a:lnTo>
                    <a:pt x="108" y="8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28" y="8"/>
                  </a:lnTo>
                  <a:lnTo>
                    <a:pt x="118" y="16"/>
                  </a:lnTo>
                  <a:lnTo>
                    <a:pt x="113" y="25"/>
                  </a:lnTo>
                  <a:lnTo>
                    <a:pt x="108" y="25"/>
                  </a:lnTo>
                  <a:lnTo>
                    <a:pt x="97" y="33"/>
                  </a:lnTo>
                  <a:lnTo>
                    <a:pt x="92" y="42"/>
                  </a:lnTo>
                  <a:lnTo>
                    <a:pt x="87" y="50"/>
                  </a:lnTo>
                  <a:lnTo>
                    <a:pt x="87" y="58"/>
                  </a:lnTo>
                  <a:lnTo>
                    <a:pt x="77" y="58"/>
                  </a:lnTo>
                  <a:lnTo>
                    <a:pt x="77" y="67"/>
                  </a:lnTo>
                  <a:lnTo>
                    <a:pt x="77" y="75"/>
                  </a:lnTo>
                  <a:lnTo>
                    <a:pt x="77" y="83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2" y="109"/>
                  </a:lnTo>
                  <a:lnTo>
                    <a:pt x="72" y="117"/>
                  </a:lnTo>
                  <a:lnTo>
                    <a:pt x="77" y="125"/>
                  </a:lnTo>
                  <a:lnTo>
                    <a:pt x="72" y="125"/>
                  </a:lnTo>
                  <a:lnTo>
                    <a:pt x="67" y="125"/>
                  </a:lnTo>
                  <a:lnTo>
                    <a:pt x="51" y="125"/>
                  </a:lnTo>
                  <a:lnTo>
                    <a:pt x="46" y="125"/>
                  </a:lnTo>
                  <a:lnTo>
                    <a:pt x="36" y="125"/>
                  </a:lnTo>
                  <a:lnTo>
                    <a:pt x="36" y="117"/>
                  </a:lnTo>
                  <a:lnTo>
                    <a:pt x="36" y="109"/>
                  </a:lnTo>
                  <a:lnTo>
                    <a:pt x="36" y="100"/>
                  </a:lnTo>
                  <a:lnTo>
                    <a:pt x="46" y="83"/>
                  </a:lnTo>
                  <a:lnTo>
                    <a:pt x="36" y="83"/>
                  </a:lnTo>
                  <a:lnTo>
                    <a:pt x="36" y="75"/>
                  </a:lnTo>
                  <a:lnTo>
                    <a:pt x="36" y="67"/>
                  </a:lnTo>
                  <a:lnTo>
                    <a:pt x="36" y="58"/>
                  </a:lnTo>
                  <a:lnTo>
                    <a:pt x="31" y="50"/>
                  </a:lnTo>
                  <a:lnTo>
                    <a:pt x="31" y="42"/>
                  </a:lnTo>
                  <a:lnTo>
                    <a:pt x="31" y="33"/>
                  </a:lnTo>
                  <a:lnTo>
                    <a:pt x="26" y="33"/>
                  </a:lnTo>
                  <a:lnTo>
                    <a:pt x="20" y="25"/>
                  </a:lnTo>
                  <a:lnTo>
                    <a:pt x="26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2" name="Freeform 43"/>
            <p:cNvSpPr>
              <a:spLocks/>
            </p:cNvSpPr>
            <p:nvPr/>
          </p:nvSpPr>
          <p:spPr bwMode="auto">
            <a:xfrm>
              <a:off x="2926" y="3656"/>
              <a:ext cx="123" cy="126"/>
            </a:xfrm>
            <a:custGeom>
              <a:avLst/>
              <a:gdLst>
                <a:gd name="T0" fmla="*/ 0 w 123"/>
                <a:gd name="T1" fmla="*/ 8 h 126"/>
                <a:gd name="T2" fmla="*/ 5 w 123"/>
                <a:gd name="T3" fmla="*/ 8 h 126"/>
                <a:gd name="T4" fmla="*/ 20 w 123"/>
                <a:gd name="T5" fmla="*/ 8 h 126"/>
                <a:gd name="T6" fmla="*/ 41 w 123"/>
                <a:gd name="T7" fmla="*/ 8 h 126"/>
                <a:gd name="T8" fmla="*/ 61 w 123"/>
                <a:gd name="T9" fmla="*/ 42 h 126"/>
                <a:gd name="T10" fmla="*/ 82 w 123"/>
                <a:gd name="T11" fmla="*/ 16 h 126"/>
                <a:gd name="T12" fmla="*/ 97 w 123"/>
                <a:gd name="T13" fmla="*/ 8 h 126"/>
                <a:gd name="T14" fmla="*/ 108 w 123"/>
                <a:gd name="T15" fmla="*/ 8 h 126"/>
                <a:gd name="T16" fmla="*/ 123 w 123"/>
                <a:gd name="T17" fmla="*/ 8 h 126"/>
                <a:gd name="T18" fmla="*/ 103 w 123"/>
                <a:gd name="T19" fmla="*/ 33 h 126"/>
                <a:gd name="T20" fmla="*/ 82 w 123"/>
                <a:gd name="T21" fmla="*/ 58 h 126"/>
                <a:gd name="T22" fmla="*/ 77 w 123"/>
                <a:gd name="T23" fmla="*/ 84 h 126"/>
                <a:gd name="T24" fmla="*/ 77 w 123"/>
                <a:gd name="T25" fmla="*/ 117 h 126"/>
                <a:gd name="T26" fmla="*/ 67 w 123"/>
                <a:gd name="T27" fmla="*/ 126 h 126"/>
                <a:gd name="T28" fmla="*/ 41 w 123"/>
                <a:gd name="T29" fmla="*/ 109 h 126"/>
                <a:gd name="T30" fmla="*/ 41 w 123"/>
                <a:gd name="T31" fmla="*/ 75 h 126"/>
                <a:gd name="T32" fmla="*/ 36 w 123"/>
                <a:gd name="T33" fmla="*/ 42 h 126"/>
                <a:gd name="T34" fmla="*/ 20 w 123"/>
                <a:gd name="T35" fmla="*/ 25 h 126"/>
                <a:gd name="T36" fmla="*/ 5 w 123"/>
                <a:gd name="T37" fmla="*/ 16 h 126"/>
                <a:gd name="T38" fmla="*/ 0 w 123"/>
                <a:gd name="T39" fmla="*/ 8 h 126"/>
                <a:gd name="T40" fmla="*/ 20 w 123"/>
                <a:gd name="T41" fmla="*/ 8 h 126"/>
                <a:gd name="T42" fmla="*/ 25 w 123"/>
                <a:gd name="T43" fmla="*/ 8 h 126"/>
                <a:gd name="T44" fmla="*/ 41 w 123"/>
                <a:gd name="T45" fmla="*/ 8 h 126"/>
                <a:gd name="T46" fmla="*/ 46 w 123"/>
                <a:gd name="T47" fmla="*/ 25 h 126"/>
                <a:gd name="T48" fmla="*/ 56 w 123"/>
                <a:gd name="T49" fmla="*/ 33 h 126"/>
                <a:gd name="T50" fmla="*/ 61 w 123"/>
                <a:gd name="T51" fmla="*/ 33 h 126"/>
                <a:gd name="T52" fmla="*/ 77 w 123"/>
                <a:gd name="T53" fmla="*/ 25 h 126"/>
                <a:gd name="T54" fmla="*/ 82 w 123"/>
                <a:gd name="T55" fmla="*/ 16 h 126"/>
                <a:gd name="T56" fmla="*/ 97 w 123"/>
                <a:gd name="T57" fmla="*/ 0 h 126"/>
                <a:gd name="T58" fmla="*/ 103 w 123"/>
                <a:gd name="T59" fmla="*/ 8 h 126"/>
                <a:gd name="T60" fmla="*/ 103 w 123"/>
                <a:gd name="T61" fmla="*/ 16 h 126"/>
                <a:gd name="T62" fmla="*/ 118 w 123"/>
                <a:gd name="T63" fmla="*/ 8 h 126"/>
                <a:gd name="T64" fmla="*/ 123 w 123"/>
                <a:gd name="T65" fmla="*/ 8 h 126"/>
                <a:gd name="T66" fmla="*/ 123 w 123"/>
                <a:gd name="T67" fmla="*/ 16 h 126"/>
                <a:gd name="T68" fmla="*/ 103 w 123"/>
                <a:gd name="T69" fmla="*/ 33 h 126"/>
                <a:gd name="T70" fmla="*/ 87 w 123"/>
                <a:gd name="T71" fmla="*/ 42 h 126"/>
                <a:gd name="T72" fmla="*/ 82 w 123"/>
                <a:gd name="T73" fmla="*/ 58 h 126"/>
                <a:gd name="T74" fmla="*/ 82 w 123"/>
                <a:gd name="T75" fmla="*/ 75 h 126"/>
                <a:gd name="T76" fmla="*/ 77 w 123"/>
                <a:gd name="T77" fmla="*/ 84 h 126"/>
                <a:gd name="T78" fmla="*/ 77 w 123"/>
                <a:gd name="T79" fmla="*/ 100 h 126"/>
                <a:gd name="T80" fmla="*/ 77 w 123"/>
                <a:gd name="T81" fmla="*/ 109 h 126"/>
                <a:gd name="T82" fmla="*/ 67 w 123"/>
                <a:gd name="T83" fmla="*/ 126 h 126"/>
                <a:gd name="T84" fmla="*/ 41 w 123"/>
                <a:gd name="T85" fmla="*/ 126 h 126"/>
                <a:gd name="T86" fmla="*/ 41 w 123"/>
                <a:gd name="T87" fmla="*/ 117 h 126"/>
                <a:gd name="T88" fmla="*/ 41 w 123"/>
                <a:gd name="T89" fmla="*/ 100 h 126"/>
                <a:gd name="T90" fmla="*/ 41 w 123"/>
                <a:gd name="T91" fmla="*/ 84 h 126"/>
                <a:gd name="T92" fmla="*/ 41 w 123"/>
                <a:gd name="T93" fmla="*/ 67 h 126"/>
                <a:gd name="T94" fmla="*/ 41 w 123"/>
                <a:gd name="T95" fmla="*/ 58 h 126"/>
                <a:gd name="T96" fmla="*/ 36 w 123"/>
                <a:gd name="T97" fmla="*/ 42 h 126"/>
                <a:gd name="T98" fmla="*/ 25 w 123"/>
                <a:gd name="T99" fmla="*/ 33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3" h="126">
                  <a:moveTo>
                    <a:pt x="20" y="25"/>
                  </a:moveTo>
                  <a:lnTo>
                    <a:pt x="15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20" y="8"/>
                  </a:lnTo>
                  <a:lnTo>
                    <a:pt x="25" y="8"/>
                  </a:lnTo>
                  <a:lnTo>
                    <a:pt x="25" y="0"/>
                  </a:lnTo>
                  <a:lnTo>
                    <a:pt x="41" y="8"/>
                  </a:lnTo>
                  <a:lnTo>
                    <a:pt x="41" y="16"/>
                  </a:lnTo>
                  <a:lnTo>
                    <a:pt x="56" y="33"/>
                  </a:lnTo>
                  <a:lnTo>
                    <a:pt x="61" y="42"/>
                  </a:lnTo>
                  <a:lnTo>
                    <a:pt x="61" y="33"/>
                  </a:lnTo>
                  <a:lnTo>
                    <a:pt x="77" y="25"/>
                  </a:lnTo>
                  <a:lnTo>
                    <a:pt x="82" y="16"/>
                  </a:lnTo>
                  <a:lnTo>
                    <a:pt x="87" y="8"/>
                  </a:lnTo>
                  <a:lnTo>
                    <a:pt x="97" y="0"/>
                  </a:lnTo>
                  <a:lnTo>
                    <a:pt x="97" y="8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8" y="8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18" y="16"/>
                  </a:lnTo>
                  <a:lnTo>
                    <a:pt x="103" y="33"/>
                  </a:lnTo>
                  <a:lnTo>
                    <a:pt x="97" y="33"/>
                  </a:lnTo>
                  <a:lnTo>
                    <a:pt x="87" y="50"/>
                  </a:lnTo>
                  <a:lnTo>
                    <a:pt x="82" y="58"/>
                  </a:lnTo>
                  <a:lnTo>
                    <a:pt x="82" y="67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7" y="126"/>
                  </a:lnTo>
                  <a:lnTo>
                    <a:pt x="67" y="126"/>
                  </a:lnTo>
                  <a:lnTo>
                    <a:pt x="41" y="126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36" y="42"/>
                  </a:lnTo>
                  <a:lnTo>
                    <a:pt x="36" y="33"/>
                  </a:lnTo>
                  <a:lnTo>
                    <a:pt x="25" y="33"/>
                  </a:lnTo>
                  <a:lnTo>
                    <a:pt x="20" y="25"/>
                  </a:lnTo>
                  <a:lnTo>
                    <a:pt x="15" y="16"/>
                  </a:lnTo>
                  <a:lnTo>
                    <a:pt x="5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5" y="8"/>
                  </a:lnTo>
                  <a:lnTo>
                    <a:pt x="20" y="8"/>
                  </a:lnTo>
                  <a:lnTo>
                    <a:pt x="25" y="8"/>
                  </a:lnTo>
                  <a:lnTo>
                    <a:pt x="25" y="0"/>
                  </a:lnTo>
                  <a:lnTo>
                    <a:pt x="36" y="8"/>
                  </a:lnTo>
                  <a:lnTo>
                    <a:pt x="41" y="8"/>
                  </a:lnTo>
                  <a:lnTo>
                    <a:pt x="41" y="16"/>
                  </a:lnTo>
                  <a:lnTo>
                    <a:pt x="46" y="25"/>
                  </a:lnTo>
                  <a:lnTo>
                    <a:pt x="56" y="33"/>
                  </a:lnTo>
                  <a:lnTo>
                    <a:pt x="61" y="42"/>
                  </a:lnTo>
                  <a:lnTo>
                    <a:pt x="61" y="33"/>
                  </a:lnTo>
                  <a:lnTo>
                    <a:pt x="67" y="33"/>
                  </a:lnTo>
                  <a:lnTo>
                    <a:pt x="77" y="25"/>
                  </a:lnTo>
                  <a:lnTo>
                    <a:pt x="77" y="16"/>
                  </a:lnTo>
                  <a:lnTo>
                    <a:pt x="82" y="16"/>
                  </a:lnTo>
                  <a:lnTo>
                    <a:pt x="87" y="8"/>
                  </a:lnTo>
                  <a:lnTo>
                    <a:pt x="97" y="0"/>
                  </a:lnTo>
                  <a:lnTo>
                    <a:pt x="97" y="8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8" y="8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08" y="25"/>
                  </a:lnTo>
                  <a:lnTo>
                    <a:pt x="103" y="33"/>
                  </a:lnTo>
                  <a:lnTo>
                    <a:pt x="97" y="3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2" y="58"/>
                  </a:lnTo>
                  <a:lnTo>
                    <a:pt x="82" y="67"/>
                  </a:lnTo>
                  <a:lnTo>
                    <a:pt x="82" y="75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7" y="126"/>
                  </a:lnTo>
                  <a:lnTo>
                    <a:pt x="67" y="126"/>
                  </a:lnTo>
                  <a:lnTo>
                    <a:pt x="56" y="126"/>
                  </a:lnTo>
                  <a:lnTo>
                    <a:pt x="46" y="126"/>
                  </a:lnTo>
                  <a:lnTo>
                    <a:pt x="41" y="126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84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6" y="33"/>
                  </a:lnTo>
                  <a:lnTo>
                    <a:pt x="25" y="33"/>
                  </a:lnTo>
                  <a:lnTo>
                    <a:pt x="20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3" name="Freeform 44"/>
            <p:cNvSpPr>
              <a:spLocks/>
            </p:cNvSpPr>
            <p:nvPr/>
          </p:nvSpPr>
          <p:spPr bwMode="auto">
            <a:xfrm>
              <a:off x="3270" y="3379"/>
              <a:ext cx="128" cy="125"/>
            </a:xfrm>
            <a:custGeom>
              <a:avLst/>
              <a:gdLst>
                <a:gd name="T0" fmla="*/ 26 w 128"/>
                <a:gd name="T1" fmla="*/ 25 h 125"/>
                <a:gd name="T2" fmla="*/ 10 w 128"/>
                <a:gd name="T3" fmla="*/ 16 h 125"/>
                <a:gd name="T4" fmla="*/ 5 w 128"/>
                <a:gd name="T5" fmla="*/ 8 h 125"/>
                <a:gd name="T6" fmla="*/ 0 w 128"/>
                <a:gd name="T7" fmla="*/ 8 h 125"/>
                <a:gd name="T8" fmla="*/ 0 w 128"/>
                <a:gd name="T9" fmla="*/ 8 h 125"/>
                <a:gd name="T10" fmla="*/ 5 w 128"/>
                <a:gd name="T11" fmla="*/ 8 h 125"/>
                <a:gd name="T12" fmla="*/ 10 w 128"/>
                <a:gd name="T13" fmla="*/ 8 h 125"/>
                <a:gd name="T14" fmla="*/ 20 w 128"/>
                <a:gd name="T15" fmla="*/ 8 h 125"/>
                <a:gd name="T16" fmla="*/ 20 w 128"/>
                <a:gd name="T17" fmla="*/ 8 h 125"/>
                <a:gd name="T18" fmla="*/ 26 w 128"/>
                <a:gd name="T19" fmla="*/ 8 h 125"/>
                <a:gd name="T20" fmla="*/ 26 w 128"/>
                <a:gd name="T21" fmla="*/ 0 h 125"/>
                <a:gd name="T22" fmla="*/ 36 w 128"/>
                <a:gd name="T23" fmla="*/ 8 h 125"/>
                <a:gd name="T24" fmla="*/ 36 w 128"/>
                <a:gd name="T25" fmla="*/ 16 h 125"/>
                <a:gd name="T26" fmla="*/ 51 w 128"/>
                <a:gd name="T27" fmla="*/ 33 h 125"/>
                <a:gd name="T28" fmla="*/ 56 w 128"/>
                <a:gd name="T29" fmla="*/ 42 h 125"/>
                <a:gd name="T30" fmla="*/ 56 w 128"/>
                <a:gd name="T31" fmla="*/ 42 h 125"/>
                <a:gd name="T32" fmla="*/ 72 w 128"/>
                <a:gd name="T33" fmla="*/ 25 h 125"/>
                <a:gd name="T34" fmla="*/ 77 w 128"/>
                <a:gd name="T35" fmla="*/ 16 h 125"/>
                <a:gd name="T36" fmla="*/ 87 w 128"/>
                <a:gd name="T37" fmla="*/ 8 h 125"/>
                <a:gd name="T38" fmla="*/ 92 w 128"/>
                <a:gd name="T39" fmla="*/ 0 h 125"/>
                <a:gd name="T40" fmla="*/ 97 w 128"/>
                <a:gd name="T41" fmla="*/ 8 h 125"/>
                <a:gd name="T42" fmla="*/ 97 w 128"/>
                <a:gd name="T43" fmla="*/ 8 h 125"/>
                <a:gd name="T44" fmla="*/ 97 w 128"/>
                <a:gd name="T45" fmla="*/ 16 h 125"/>
                <a:gd name="T46" fmla="*/ 108 w 128"/>
                <a:gd name="T47" fmla="*/ 8 h 125"/>
                <a:gd name="T48" fmla="*/ 113 w 128"/>
                <a:gd name="T49" fmla="*/ 8 h 125"/>
                <a:gd name="T50" fmla="*/ 118 w 128"/>
                <a:gd name="T51" fmla="*/ 8 h 125"/>
                <a:gd name="T52" fmla="*/ 128 w 128"/>
                <a:gd name="T53" fmla="*/ 8 h 125"/>
                <a:gd name="T54" fmla="*/ 118 w 128"/>
                <a:gd name="T55" fmla="*/ 16 h 125"/>
                <a:gd name="T56" fmla="*/ 113 w 128"/>
                <a:gd name="T57" fmla="*/ 25 h 125"/>
                <a:gd name="T58" fmla="*/ 97 w 128"/>
                <a:gd name="T59" fmla="*/ 33 h 125"/>
                <a:gd name="T60" fmla="*/ 92 w 128"/>
                <a:gd name="T61" fmla="*/ 33 h 125"/>
                <a:gd name="T62" fmla="*/ 87 w 128"/>
                <a:gd name="T63" fmla="*/ 50 h 125"/>
                <a:gd name="T64" fmla="*/ 87 w 128"/>
                <a:gd name="T65" fmla="*/ 58 h 125"/>
                <a:gd name="T66" fmla="*/ 77 w 128"/>
                <a:gd name="T67" fmla="*/ 67 h 125"/>
                <a:gd name="T68" fmla="*/ 77 w 128"/>
                <a:gd name="T69" fmla="*/ 83 h 125"/>
                <a:gd name="T70" fmla="*/ 77 w 128"/>
                <a:gd name="T71" fmla="*/ 83 h 125"/>
                <a:gd name="T72" fmla="*/ 77 w 128"/>
                <a:gd name="T73" fmla="*/ 100 h 125"/>
                <a:gd name="T74" fmla="*/ 77 w 128"/>
                <a:gd name="T75" fmla="*/ 109 h 125"/>
                <a:gd name="T76" fmla="*/ 72 w 128"/>
                <a:gd name="T77" fmla="*/ 117 h 125"/>
                <a:gd name="T78" fmla="*/ 77 w 128"/>
                <a:gd name="T79" fmla="*/ 125 h 125"/>
                <a:gd name="T80" fmla="*/ 72 w 128"/>
                <a:gd name="T81" fmla="*/ 125 h 125"/>
                <a:gd name="T82" fmla="*/ 67 w 128"/>
                <a:gd name="T83" fmla="*/ 125 h 125"/>
                <a:gd name="T84" fmla="*/ 36 w 128"/>
                <a:gd name="T85" fmla="*/ 125 h 125"/>
                <a:gd name="T86" fmla="*/ 36 w 128"/>
                <a:gd name="T87" fmla="*/ 117 h 125"/>
                <a:gd name="T88" fmla="*/ 36 w 128"/>
                <a:gd name="T89" fmla="*/ 109 h 125"/>
                <a:gd name="T90" fmla="*/ 36 w 128"/>
                <a:gd name="T91" fmla="*/ 109 h 125"/>
                <a:gd name="T92" fmla="*/ 46 w 128"/>
                <a:gd name="T93" fmla="*/ 92 h 125"/>
                <a:gd name="T94" fmla="*/ 36 w 128"/>
                <a:gd name="T95" fmla="*/ 75 h 125"/>
                <a:gd name="T96" fmla="*/ 36 w 128"/>
                <a:gd name="T97" fmla="*/ 67 h 125"/>
                <a:gd name="T98" fmla="*/ 36 w 128"/>
                <a:gd name="T99" fmla="*/ 58 h 125"/>
                <a:gd name="T100" fmla="*/ 31 w 128"/>
                <a:gd name="T101" fmla="*/ 42 h 125"/>
                <a:gd name="T102" fmla="*/ 31 w 128"/>
                <a:gd name="T103" fmla="*/ 33 h 125"/>
                <a:gd name="T104" fmla="*/ 26 w 128"/>
                <a:gd name="T105" fmla="*/ 33 h 125"/>
                <a:gd name="T106" fmla="*/ 20 w 128"/>
                <a:gd name="T107" fmla="*/ 25 h 12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8" h="125">
                  <a:moveTo>
                    <a:pt x="26" y="25"/>
                  </a:moveTo>
                  <a:lnTo>
                    <a:pt x="10" y="16"/>
                  </a:lnTo>
                  <a:lnTo>
                    <a:pt x="5" y="8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8"/>
                  </a:lnTo>
                  <a:lnTo>
                    <a:pt x="20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6" y="8"/>
                  </a:lnTo>
                  <a:lnTo>
                    <a:pt x="36" y="16"/>
                  </a:lnTo>
                  <a:lnTo>
                    <a:pt x="51" y="33"/>
                  </a:lnTo>
                  <a:lnTo>
                    <a:pt x="56" y="42"/>
                  </a:lnTo>
                  <a:lnTo>
                    <a:pt x="72" y="25"/>
                  </a:lnTo>
                  <a:lnTo>
                    <a:pt x="77" y="16"/>
                  </a:lnTo>
                  <a:lnTo>
                    <a:pt x="87" y="8"/>
                  </a:lnTo>
                  <a:lnTo>
                    <a:pt x="92" y="0"/>
                  </a:lnTo>
                  <a:lnTo>
                    <a:pt x="97" y="8"/>
                  </a:lnTo>
                  <a:lnTo>
                    <a:pt x="97" y="16"/>
                  </a:lnTo>
                  <a:lnTo>
                    <a:pt x="108" y="8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28" y="8"/>
                  </a:lnTo>
                  <a:lnTo>
                    <a:pt x="118" y="16"/>
                  </a:lnTo>
                  <a:lnTo>
                    <a:pt x="113" y="25"/>
                  </a:lnTo>
                  <a:lnTo>
                    <a:pt x="97" y="33"/>
                  </a:lnTo>
                  <a:lnTo>
                    <a:pt x="92" y="33"/>
                  </a:lnTo>
                  <a:lnTo>
                    <a:pt x="87" y="50"/>
                  </a:lnTo>
                  <a:lnTo>
                    <a:pt x="87" y="58"/>
                  </a:lnTo>
                  <a:lnTo>
                    <a:pt x="77" y="67"/>
                  </a:lnTo>
                  <a:lnTo>
                    <a:pt x="77" y="83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2" y="117"/>
                  </a:lnTo>
                  <a:lnTo>
                    <a:pt x="77" y="125"/>
                  </a:lnTo>
                  <a:lnTo>
                    <a:pt x="72" y="125"/>
                  </a:lnTo>
                  <a:lnTo>
                    <a:pt x="67" y="125"/>
                  </a:lnTo>
                  <a:lnTo>
                    <a:pt x="36" y="125"/>
                  </a:lnTo>
                  <a:lnTo>
                    <a:pt x="36" y="117"/>
                  </a:lnTo>
                  <a:lnTo>
                    <a:pt x="36" y="109"/>
                  </a:lnTo>
                  <a:lnTo>
                    <a:pt x="46" y="92"/>
                  </a:lnTo>
                  <a:lnTo>
                    <a:pt x="36" y="75"/>
                  </a:lnTo>
                  <a:lnTo>
                    <a:pt x="36" y="67"/>
                  </a:lnTo>
                  <a:lnTo>
                    <a:pt x="36" y="58"/>
                  </a:lnTo>
                  <a:lnTo>
                    <a:pt x="31" y="42"/>
                  </a:lnTo>
                  <a:lnTo>
                    <a:pt x="31" y="33"/>
                  </a:lnTo>
                  <a:lnTo>
                    <a:pt x="26" y="33"/>
                  </a:lnTo>
                  <a:lnTo>
                    <a:pt x="20" y="25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4" name="Freeform 45"/>
            <p:cNvSpPr>
              <a:spLocks/>
            </p:cNvSpPr>
            <p:nvPr/>
          </p:nvSpPr>
          <p:spPr bwMode="auto">
            <a:xfrm>
              <a:off x="3270" y="3379"/>
              <a:ext cx="128" cy="125"/>
            </a:xfrm>
            <a:custGeom>
              <a:avLst/>
              <a:gdLst>
                <a:gd name="T0" fmla="*/ 20 w 128"/>
                <a:gd name="T1" fmla="*/ 25 h 125"/>
                <a:gd name="T2" fmla="*/ 5 w 128"/>
                <a:gd name="T3" fmla="*/ 16 h 125"/>
                <a:gd name="T4" fmla="*/ 5 w 128"/>
                <a:gd name="T5" fmla="*/ 8 h 125"/>
                <a:gd name="T6" fmla="*/ 0 w 128"/>
                <a:gd name="T7" fmla="*/ 8 h 125"/>
                <a:gd name="T8" fmla="*/ 5 w 128"/>
                <a:gd name="T9" fmla="*/ 8 h 125"/>
                <a:gd name="T10" fmla="*/ 10 w 128"/>
                <a:gd name="T11" fmla="*/ 8 h 125"/>
                <a:gd name="T12" fmla="*/ 20 w 128"/>
                <a:gd name="T13" fmla="*/ 8 h 125"/>
                <a:gd name="T14" fmla="*/ 26 w 128"/>
                <a:gd name="T15" fmla="*/ 8 h 125"/>
                <a:gd name="T16" fmla="*/ 26 w 128"/>
                <a:gd name="T17" fmla="*/ 8 h 125"/>
                <a:gd name="T18" fmla="*/ 26 w 128"/>
                <a:gd name="T19" fmla="*/ 8 h 125"/>
                <a:gd name="T20" fmla="*/ 36 w 128"/>
                <a:gd name="T21" fmla="*/ 8 h 125"/>
                <a:gd name="T22" fmla="*/ 36 w 128"/>
                <a:gd name="T23" fmla="*/ 16 h 125"/>
                <a:gd name="T24" fmla="*/ 51 w 128"/>
                <a:gd name="T25" fmla="*/ 33 h 125"/>
                <a:gd name="T26" fmla="*/ 51 w 128"/>
                <a:gd name="T27" fmla="*/ 33 h 125"/>
                <a:gd name="T28" fmla="*/ 67 w 128"/>
                <a:gd name="T29" fmla="*/ 33 h 125"/>
                <a:gd name="T30" fmla="*/ 72 w 128"/>
                <a:gd name="T31" fmla="*/ 25 h 125"/>
                <a:gd name="T32" fmla="*/ 87 w 128"/>
                <a:gd name="T33" fmla="*/ 8 h 125"/>
                <a:gd name="T34" fmla="*/ 92 w 128"/>
                <a:gd name="T35" fmla="*/ 8 h 125"/>
                <a:gd name="T36" fmla="*/ 92 w 128"/>
                <a:gd name="T37" fmla="*/ 0 h 125"/>
                <a:gd name="T38" fmla="*/ 97 w 128"/>
                <a:gd name="T39" fmla="*/ 8 h 125"/>
                <a:gd name="T40" fmla="*/ 97 w 128"/>
                <a:gd name="T41" fmla="*/ 16 h 125"/>
                <a:gd name="T42" fmla="*/ 113 w 128"/>
                <a:gd name="T43" fmla="*/ 8 h 125"/>
                <a:gd name="T44" fmla="*/ 118 w 128"/>
                <a:gd name="T45" fmla="*/ 8 h 125"/>
                <a:gd name="T46" fmla="*/ 118 w 128"/>
                <a:gd name="T47" fmla="*/ 8 h 125"/>
                <a:gd name="T48" fmla="*/ 118 w 128"/>
                <a:gd name="T49" fmla="*/ 16 h 125"/>
                <a:gd name="T50" fmla="*/ 113 w 128"/>
                <a:gd name="T51" fmla="*/ 25 h 125"/>
                <a:gd name="T52" fmla="*/ 97 w 128"/>
                <a:gd name="T53" fmla="*/ 33 h 125"/>
                <a:gd name="T54" fmla="*/ 97 w 128"/>
                <a:gd name="T55" fmla="*/ 33 h 125"/>
                <a:gd name="T56" fmla="*/ 92 w 128"/>
                <a:gd name="T57" fmla="*/ 42 h 125"/>
                <a:gd name="T58" fmla="*/ 87 w 128"/>
                <a:gd name="T59" fmla="*/ 50 h 125"/>
                <a:gd name="T60" fmla="*/ 87 w 128"/>
                <a:gd name="T61" fmla="*/ 58 h 125"/>
                <a:gd name="T62" fmla="*/ 77 w 128"/>
                <a:gd name="T63" fmla="*/ 67 h 125"/>
                <a:gd name="T64" fmla="*/ 77 w 128"/>
                <a:gd name="T65" fmla="*/ 75 h 125"/>
                <a:gd name="T66" fmla="*/ 77 w 128"/>
                <a:gd name="T67" fmla="*/ 83 h 125"/>
                <a:gd name="T68" fmla="*/ 77 w 128"/>
                <a:gd name="T69" fmla="*/ 92 h 125"/>
                <a:gd name="T70" fmla="*/ 77 w 128"/>
                <a:gd name="T71" fmla="*/ 109 h 125"/>
                <a:gd name="T72" fmla="*/ 72 w 128"/>
                <a:gd name="T73" fmla="*/ 109 h 125"/>
                <a:gd name="T74" fmla="*/ 77 w 128"/>
                <a:gd name="T75" fmla="*/ 125 h 125"/>
                <a:gd name="T76" fmla="*/ 72 w 128"/>
                <a:gd name="T77" fmla="*/ 125 h 125"/>
                <a:gd name="T78" fmla="*/ 51 w 128"/>
                <a:gd name="T79" fmla="*/ 125 h 125"/>
                <a:gd name="T80" fmla="*/ 36 w 128"/>
                <a:gd name="T81" fmla="*/ 125 h 125"/>
                <a:gd name="T82" fmla="*/ 36 w 128"/>
                <a:gd name="T83" fmla="*/ 117 h 125"/>
                <a:gd name="T84" fmla="*/ 36 w 128"/>
                <a:gd name="T85" fmla="*/ 109 h 125"/>
                <a:gd name="T86" fmla="*/ 36 w 128"/>
                <a:gd name="T87" fmla="*/ 100 h 125"/>
                <a:gd name="T88" fmla="*/ 46 w 128"/>
                <a:gd name="T89" fmla="*/ 83 h 125"/>
                <a:gd name="T90" fmla="*/ 36 w 128"/>
                <a:gd name="T91" fmla="*/ 75 h 125"/>
                <a:gd name="T92" fmla="*/ 36 w 128"/>
                <a:gd name="T93" fmla="*/ 67 h 125"/>
                <a:gd name="T94" fmla="*/ 36 w 128"/>
                <a:gd name="T95" fmla="*/ 58 h 125"/>
                <a:gd name="T96" fmla="*/ 31 w 128"/>
                <a:gd name="T97" fmla="*/ 50 h 125"/>
                <a:gd name="T98" fmla="*/ 31 w 128"/>
                <a:gd name="T99" fmla="*/ 42 h 125"/>
                <a:gd name="T100" fmla="*/ 26 w 128"/>
                <a:gd name="T101" fmla="*/ 33 h 125"/>
                <a:gd name="T102" fmla="*/ 26 w 128"/>
                <a:gd name="T103" fmla="*/ 33 h 1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8" h="125">
                  <a:moveTo>
                    <a:pt x="26" y="25"/>
                  </a:moveTo>
                  <a:lnTo>
                    <a:pt x="20" y="25"/>
                  </a:lnTo>
                  <a:lnTo>
                    <a:pt x="10" y="16"/>
                  </a:lnTo>
                  <a:lnTo>
                    <a:pt x="5" y="16"/>
                  </a:lnTo>
                  <a:lnTo>
                    <a:pt x="5" y="8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8"/>
                  </a:lnTo>
                  <a:lnTo>
                    <a:pt x="20" y="8"/>
                  </a:lnTo>
                  <a:lnTo>
                    <a:pt x="26" y="8"/>
                  </a:lnTo>
                  <a:lnTo>
                    <a:pt x="31" y="8"/>
                  </a:lnTo>
                  <a:lnTo>
                    <a:pt x="36" y="8"/>
                  </a:lnTo>
                  <a:lnTo>
                    <a:pt x="36" y="16"/>
                  </a:lnTo>
                  <a:lnTo>
                    <a:pt x="46" y="25"/>
                  </a:lnTo>
                  <a:lnTo>
                    <a:pt x="51" y="33"/>
                  </a:lnTo>
                  <a:lnTo>
                    <a:pt x="56" y="42"/>
                  </a:lnTo>
                  <a:lnTo>
                    <a:pt x="67" y="33"/>
                  </a:lnTo>
                  <a:lnTo>
                    <a:pt x="72" y="25"/>
                  </a:lnTo>
                  <a:lnTo>
                    <a:pt x="77" y="16"/>
                  </a:lnTo>
                  <a:lnTo>
                    <a:pt x="87" y="8"/>
                  </a:lnTo>
                  <a:lnTo>
                    <a:pt x="92" y="8"/>
                  </a:lnTo>
                  <a:lnTo>
                    <a:pt x="92" y="0"/>
                  </a:lnTo>
                  <a:lnTo>
                    <a:pt x="97" y="8"/>
                  </a:lnTo>
                  <a:lnTo>
                    <a:pt x="97" y="16"/>
                  </a:lnTo>
                  <a:lnTo>
                    <a:pt x="108" y="8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28" y="8"/>
                  </a:lnTo>
                  <a:lnTo>
                    <a:pt x="118" y="16"/>
                  </a:lnTo>
                  <a:lnTo>
                    <a:pt x="113" y="25"/>
                  </a:lnTo>
                  <a:lnTo>
                    <a:pt x="108" y="25"/>
                  </a:lnTo>
                  <a:lnTo>
                    <a:pt x="97" y="33"/>
                  </a:lnTo>
                  <a:lnTo>
                    <a:pt x="92" y="42"/>
                  </a:lnTo>
                  <a:lnTo>
                    <a:pt x="87" y="50"/>
                  </a:lnTo>
                  <a:lnTo>
                    <a:pt x="87" y="58"/>
                  </a:lnTo>
                  <a:lnTo>
                    <a:pt x="77" y="58"/>
                  </a:lnTo>
                  <a:lnTo>
                    <a:pt x="77" y="67"/>
                  </a:lnTo>
                  <a:lnTo>
                    <a:pt x="77" y="75"/>
                  </a:lnTo>
                  <a:lnTo>
                    <a:pt x="77" y="83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2" y="109"/>
                  </a:lnTo>
                  <a:lnTo>
                    <a:pt x="72" y="117"/>
                  </a:lnTo>
                  <a:lnTo>
                    <a:pt x="77" y="125"/>
                  </a:lnTo>
                  <a:lnTo>
                    <a:pt x="72" y="125"/>
                  </a:lnTo>
                  <a:lnTo>
                    <a:pt x="67" y="125"/>
                  </a:lnTo>
                  <a:lnTo>
                    <a:pt x="51" y="125"/>
                  </a:lnTo>
                  <a:lnTo>
                    <a:pt x="46" y="125"/>
                  </a:lnTo>
                  <a:lnTo>
                    <a:pt x="36" y="125"/>
                  </a:lnTo>
                  <a:lnTo>
                    <a:pt x="36" y="117"/>
                  </a:lnTo>
                  <a:lnTo>
                    <a:pt x="36" y="109"/>
                  </a:lnTo>
                  <a:lnTo>
                    <a:pt x="36" y="100"/>
                  </a:lnTo>
                  <a:lnTo>
                    <a:pt x="46" y="83"/>
                  </a:lnTo>
                  <a:lnTo>
                    <a:pt x="36" y="83"/>
                  </a:lnTo>
                  <a:lnTo>
                    <a:pt x="36" y="75"/>
                  </a:lnTo>
                  <a:lnTo>
                    <a:pt x="36" y="67"/>
                  </a:lnTo>
                  <a:lnTo>
                    <a:pt x="36" y="58"/>
                  </a:lnTo>
                  <a:lnTo>
                    <a:pt x="31" y="50"/>
                  </a:lnTo>
                  <a:lnTo>
                    <a:pt x="31" y="42"/>
                  </a:lnTo>
                  <a:lnTo>
                    <a:pt x="31" y="33"/>
                  </a:lnTo>
                  <a:lnTo>
                    <a:pt x="26" y="33"/>
                  </a:lnTo>
                  <a:lnTo>
                    <a:pt x="20" y="25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5" name="Freeform 46"/>
            <p:cNvSpPr>
              <a:spLocks/>
            </p:cNvSpPr>
            <p:nvPr/>
          </p:nvSpPr>
          <p:spPr bwMode="auto">
            <a:xfrm>
              <a:off x="2982" y="3496"/>
              <a:ext cx="129" cy="126"/>
            </a:xfrm>
            <a:custGeom>
              <a:avLst/>
              <a:gdLst>
                <a:gd name="T0" fmla="*/ 11 w 129"/>
                <a:gd name="T1" fmla="*/ 17 h 126"/>
                <a:gd name="T2" fmla="*/ 5 w 129"/>
                <a:gd name="T3" fmla="*/ 17 h 126"/>
                <a:gd name="T4" fmla="*/ 0 w 129"/>
                <a:gd name="T5" fmla="*/ 8 h 126"/>
                <a:gd name="T6" fmla="*/ 5 w 129"/>
                <a:gd name="T7" fmla="*/ 8 h 126"/>
                <a:gd name="T8" fmla="*/ 21 w 129"/>
                <a:gd name="T9" fmla="*/ 17 h 126"/>
                <a:gd name="T10" fmla="*/ 26 w 129"/>
                <a:gd name="T11" fmla="*/ 0 h 126"/>
                <a:gd name="T12" fmla="*/ 31 w 129"/>
                <a:gd name="T13" fmla="*/ 8 h 126"/>
                <a:gd name="T14" fmla="*/ 41 w 129"/>
                <a:gd name="T15" fmla="*/ 17 h 126"/>
                <a:gd name="T16" fmla="*/ 41 w 129"/>
                <a:gd name="T17" fmla="*/ 17 h 126"/>
                <a:gd name="T18" fmla="*/ 52 w 129"/>
                <a:gd name="T19" fmla="*/ 34 h 126"/>
                <a:gd name="T20" fmla="*/ 62 w 129"/>
                <a:gd name="T21" fmla="*/ 42 h 126"/>
                <a:gd name="T22" fmla="*/ 67 w 129"/>
                <a:gd name="T23" fmla="*/ 34 h 126"/>
                <a:gd name="T24" fmla="*/ 72 w 129"/>
                <a:gd name="T25" fmla="*/ 25 h 126"/>
                <a:gd name="T26" fmla="*/ 82 w 129"/>
                <a:gd name="T27" fmla="*/ 17 h 126"/>
                <a:gd name="T28" fmla="*/ 88 w 129"/>
                <a:gd name="T29" fmla="*/ 17 h 126"/>
                <a:gd name="T30" fmla="*/ 93 w 129"/>
                <a:gd name="T31" fmla="*/ 8 h 126"/>
                <a:gd name="T32" fmla="*/ 93 w 129"/>
                <a:gd name="T33" fmla="*/ 0 h 126"/>
                <a:gd name="T34" fmla="*/ 103 w 129"/>
                <a:gd name="T35" fmla="*/ 8 h 126"/>
                <a:gd name="T36" fmla="*/ 103 w 129"/>
                <a:gd name="T37" fmla="*/ 17 h 126"/>
                <a:gd name="T38" fmla="*/ 113 w 129"/>
                <a:gd name="T39" fmla="*/ 17 h 126"/>
                <a:gd name="T40" fmla="*/ 129 w 129"/>
                <a:gd name="T41" fmla="*/ 8 h 126"/>
                <a:gd name="T42" fmla="*/ 124 w 129"/>
                <a:gd name="T43" fmla="*/ 17 h 126"/>
                <a:gd name="T44" fmla="*/ 108 w 129"/>
                <a:gd name="T45" fmla="*/ 25 h 126"/>
                <a:gd name="T46" fmla="*/ 103 w 129"/>
                <a:gd name="T47" fmla="*/ 34 h 126"/>
                <a:gd name="T48" fmla="*/ 93 w 129"/>
                <a:gd name="T49" fmla="*/ 42 h 126"/>
                <a:gd name="T50" fmla="*/ 93 w 129"/>
                <a:gd name="T51" fmla="*/ 42 h 126"/>
                <a:gd name="T52" fmla="*/ 88 w 129"/>
                <a:gd name="T53" fmla="*/ 50 h 126"/>
                <a:gd name="T54" fmla="*/ 88 w 129"/>
                <a:gd name="T55" fmla="*/ 67 h 126"/>
                <a:gd name="T56" fmla="*/ 82 w 129"/>
                <a:gd name="T57" fmla="*/ 67 h 126"/>
                <a:gd name="T58" fmla="*/ 82 w 129"/>
                <a:gd name="T59" fmla="*/ 76 h 126"/>
                <a:gd name="T60" fmla="*/ 82 w 129"/>
                <a:gd name="T61" fmla="*/ 92 h 126"/>
                <a:gd name="T62" fmla="*/ 82 w 129"/>
                <a:gd name="T63" fmla="*/ 92 h 126"/>
                <a:gd name="T64" fmla="*/ 82 w 129"/>
                <a:gd name="T65" fmla="*/ 109 h 126"/>
                <a:gd name="T66" fmla="*/ 82 w 129"/>
                <a:gd name="T67" fmla="*/ 118 h 126"/>
                <a:gd name="T68" fmla="*/ 82 w 129"/>
                <a:gd name="T69" fmla="*/ 118 h 126"/>
                <a:gd name="T70" fmla="*/ 82 w 129"/>
                <a:gd name="T71" fmla="*/ 126 h 126"/>
                <a:gd name="T72" fmla="*/ 72 w 129"/>
                <a:gd name="T73" fmla="*/ 126 h 126"/>
                <a:gd name="T74" fmla="*/ 52 w 129"/>
                <a:gd name="T75" fmla="*/ 126 h 126"/>
                <a:gd name="T76" fmla="*/ 41 w 129"/>
                <a:gd name="T77" fmla="*/ 118 h 126"/>
                <a:gd name="T78" fmla="*/ 41 w 129"/>
                <a:gd name="T79" fmla="*/ 109 h 126"/>
                <a:gd name="T80" fmla="*/ 47 w 129"/>
                <a:gd name="T81" fmla="*/ 92 h 126"/>
                <a:gd name="T82" fmla="*/ 47 w 129"/>
                <a:gd name="T83" fmla="*/ 84 h 126"/>
                <a:gd name="T84" fmla="*/ 41 w 129"/>
                <a:gd name="T85" fmla="*/ 67 h 126"/>
                <a:gd name="T86" fmla="*/ 41 w 129"/>
                <a:gd name="T87" fmla="*/ 67 h 126"/>
                <a:gd name="T88" fmla="*/ 41 w 129"/>
                <a:gd name="T89" fmla="*/ 50 h 126"/>
                <a:gd name="T90" fmla="*/ 31 w 129"/>
                <a:gd name="T91" fmla="*/ 42 h 126"/>
                <a:gd name="T92" fmla="*/ 26 w 129"/>
                <a:gd name="T93" fmla="*/ 34 h 1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9" h="126">
                  <a:moveTo>
                    <a:pt x="26" y="25"/>
                  </a:moveTo>
                  <a:lnTo>
                    <a:pt x="11" y="17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5" y="8"/>
                  </a:lnTo>
                  <a:lnTo>
                    <a:pt x="11" y="8"/>
                  </a:lnTo>
                  <a:lnTo>
                    <a:pt x="21" y="17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1" y="8"/>
                  </a:lnTo>
                  <a:lnTo>
                    <a:pt x="41" y="17"/>
                  </a:lnTo>
                  <a:lnTo>
                    <a:pt x="47" y="25"/>
                  </a:lnTo>
                  <a:lnTo>
                    <a:pt x="52" y="34"/>
                  </a:lnTo>
                  <a:lnTo>
                    <a:pt x="62" y="42"/>
                  </a:lnTo>
                  <a:lnTo>
                    <a:pt x="67" y="34"/>
                  </a:lnTo>
                  <a:lnTo>
                    <a:pt x="72" y="25"/>
                  </a:lnTo>
                  <a:lnTo>
                    <a:pt x="82" y="17"/>
                  </a:lnTo>
                  <a:lnTo>
                    <a:pt x="88" y="17"/>
                  </a:lnTo>
                  <a:lnTo>
                    <a:pt x="93" y="8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03" y="17"/>
                  </a:lnTo>
                  <a:lnTo>
                    <a:pt x="108" y="17"/>
                  </a:lnTo>
                  <a:lnTo>
                    <a:pt x="113" y="17"/>
                  </a:lnTo>
                  <a:lnTo>
                    <a:pt x="124" y="8"/>
                  </a:lnTo>
                  <a:lnTo>
                    <a:pt x="129" y="8"/>
                  </a:lnTo>
                  <a:lnTo>
                    <a:pt x="129" y="17"/>
                  </a:lnTo>
                  <a:lnTo>
                    <a:pt x="124" y="17"/>
                  </a:lnTo>
                  <a:lnTo>
                    <a:pt x="108" y="25"/>
                  </a:lnTo>
                  <a:lnTo>
                    <a:pt x="103" y="34"/>
                  </a:lnTo>
                  <a:lnTo>
                    <a:pt x="93" y="42"/>
                  </a:lnTo>
                  <a:lnTo>
                    <a:pt x="88" y="50"/>
                  </a:lnTo>
                  <a:lnTo>
                    <a:pt x="88" y="59"/>
                  </a:lnTo>
                  <a:lnTo>
                    <a:pt x="88" y="67"/>
                  </a:lnTo>
                  <a:lnTo>
                    <a:pt x="82" y="67"/>
                  </a:lnTo>
                  <a:lnTo>
                    <a:pt x="82" y="76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1"/>
                  </a:lnTo>
                  <a:lnTo>
                    <a:pt x="82" y="109"/>
                  </a:lnTo>
                  <a:lnTo>
                    <a:pt x="82" y="118"/>
                  </a:lnTo>
                  <a:lnTo>
                    <a:pt x="72" y="118"/>
                  </a:lnTo>
                  <a:lnTo>
                    <a:pt x="82" y="118"/>
                  </a:lnTo>
                  <a:lnTo>
                    <a:pt x="82" y="126"/>
                  </a:lnTo>
                  <a:lnTo>
                    <a:pt x="72" y="126"/>
                  </a:lnTo>
                  <a:lnTo>
                    <a:pt x="67" y="126"/>
                  </a:lnTo>
                  <a:lnTo>
                    <a:pt x="52" y="126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7" y="101"/>
                  </a:lnTo>
                  <a:lnTo>
                    <a:pt x="47" y="92"/>
                  </a:lnTo>
                  <a:lnTo>
                    <a:pt x="47" y="84"/>
                  </a:lnTo>
                  <a:lnTo>
                    <a:pt x="41" y="76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41" y="50"/>
                  </a:lnTo>
                  <a:lnTo>
                    <a:pt x="31" y="42"/>
                  </a:lnTo>
                  <a:lnTo>
                    <a:pt x="26" y="34"/>
                  </a:lnTo>
                  <a:lnTo>
                    <a:pt x="26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6" name="Freeform 47"/>
            <p:cNvSpPr>
              <a:spLocks/>
            </p:cNvSpPr>
            <p:nvPr/>
          </p:nvSpPr>
          <p:spPr bwMode="auto">
            <a:xfrm>
              <a:off x="3095" y="3580"/>
              <a:ext cx="123" cy="118"/>
            </a:xfrm>
            <a:custGeom>
              <a:avLst/>
              <a:gdLst>
                <a:gd name="T0" fmla="*/ 21 w 123"/>
                <a:gd name="T1" fmla="*/ 17 h 118"/>
                <a:gd name="T2" fmla="*/ 11 w 123"/>
                <a:gd name="T3" fmla="*/ 8 h 118"/>
                <a:gd name="T4" fmla="*/ 0 w 123"/>
                <a:gd name="T5" fmla="*/ 8 h 118"/>
                <a:gd name="T6" fmla="*/ 0 w 123"/>
                <a:gd name="T7" fmla="*/ 8 h 118"/>
                <a:gd name="T8" fmla="*/ 11 w 123"/>
                <a:gd name="T9" fmla="*/ 0 h 118"/>
                <a:gd name="T10" fmla="*/ 11 w 123"/>
                <a:gd name="T11" fmla="*/ 8 h 118"/>
                <a:gd name="T12" fmla="*/ 21 w 123"/>
                <a:gd name="T13" fmla="*/ 8 h 118"/>
                <a:gd name="T14" fmla="*/ 31 w 123"/>
                <a:gd name="T15" fmla="*/ 0 h 118"/>
                <a:gd name="T16" fmla="*/ 41 w 123"/>
                <a:gd name="T17" fmla="*/ 8 h 118"/>
                <a:gd name="T18" fmla="*/ 52 w 123"/>
                <a:gd name="T19" fmla="*/ 25 h 118"/>
                <a:gd name="T20" fmla="*/ 57 w 123"/>
                <a:gd name="T21" fmla="*/ 34 h 118"/>
                <a:gd name="T22" fmla="*/ 72 w 123"/>
                <a:gd name="T23" fmla="*/ 34 h 118"/>
                <a:gd name="T24" fmla="*/ 77 w 123"/>
                <a:gd name="T25" fmla="*/ 25 h 118"/>
                <a:gd name="T26" fmla="*/ 82 w 123"/>
                <a:gd name="T27" fmla="*/ 17 h 118"/>
                <a:gd name="T28" fmla="*/ 93 w 123"/>
                <a:gd name="T29" fmla="*/ 8 h 118"/>
                <a:gd name="T30" fmla="*/ 98 w 123"/>
                <a:gd name="T31" fmla="*/ 0 h 118"/>
                <a:gd name="T32" fmla="*/ 98 w 123"/>
                <a:gd name="T33" fmla="*/ 0 h 118"/>
                <a:gd name="T34" fmla="*/ 103 w 123"/>
                <a:gd name="T35" fmla="*/ 8 h 118"/>
                <a:gd name="T36" fmla="*/ 118 w 123"/>
                <a:gd name="T37" fmla="*/ 8 h 118"/>
                <a:gd name="T38" fmla="*/ 123 w 123"/>
                <a:gd name="T39" fmla="*/ 8 h 118"/>
                <a:gd name="T40" fmla="*/ 123 w 123"/>
                <a:gd name="T41" fmla="*/ 8 h 118"/>
                <a:gd name="T42" fmla="*/ 123 w 123"/>
                <a:gd name="T43" fmla="*/ 8 h 118"/>
                <a:gd name="T44" fmla="*/ 113 w 123"/>
                <a:gd name="T45" fmla="*/ 25 h 118"/>
                <a:gd name="T46" fmla="*/ 113 w 123"/>
                <a:gd name="T47" fmla="*/ 25 h 118"/>
                <a:gd name="T48" fmla="*/ 103 w 123"/>
                <a:gd name="T49" fmla="*/ 34 h 118"/>
                <a:gd name="T50" fmla="*/ 93 w 123"/>
                <a:gd name="T51" fmla="*/ 42 h 118"/>
                <a:gd name="T52" fmla="*/ 93 w 123"/>
                <a:gd name="T53" fmla="*/ 50 h 118"/>
                <a:gd name="T54" fmla="*/ 82 w 123"/>
                <a:gd name="T55" fmla="*/ 59 h 118"/>
                <a:gd name="T56" fmla="*/ 82 w 123"/>
                <a:gd name="T57" fmla="*/ 67 h 118"/>
                <a:gd name="T58" fmla="*/ 82 w 123"/>
                <a:gd name="T59" fmla="*/ 84 h 118"/>
                <a:gd name="T60" fmla="*/ 77 w 123"/>
                <a:gd name="T61" fmla="*/ 84 h 118"/>
                <a:gd name="T62" fmla="*/ 77 w 123"/>
                <a:gd name="T63" fmla="*/ 101 h 118"/>
                <a:gd name="T64" fmla="*/ 77 w 123"/>
                <a:gd name="T65" fmla="*/ 109 h 118"/>
                <a:gd name="T66" fmla="*/ 77 w 123"/>
                <a:gd name="T67" fmla="*/ 118 h 118"/>
                <a:gd name="T68" fmla="*/ 77 w 123"/>
                <a:gd name="T69" fmla="*/ 118 h 118"/>
                <a:gd name="T70" fmla="*/ 57 w 123"/>
                <a:gd name="T71" fmla="*/ 118 h 118"/>
                <a:gd name="T72" fmla="*/ 41 w 123"/>
                <a:gd name="T73" fmla="*/ 109 h 118"/>
                <a:gd name="T74" fmla="*/ 41 w 123"/>
                <a:gd name="T75" fmla="*/ 109 h 118"/>
                <a:gd name="T76" fmla="*/ 41 w 123"/>
                <a:gd name="T77" fmla="*/ 92 h 118"/>
                <a:gd name="T78" fmla="*/ 41 w 123"/>
                <a:gd name="T79" fmla="*/ 84 h 118"/>
                <a:gd name="T80" fmla="*/ 41 w 123"/>
                <a:gd name="T81" fmla="*/ 67 h 118"/>
                <a:gd name="T82" fmla="*/ 41 w 123"/>
                <a:gd name="T83" fmla="*/ 59 h 118"/>
                <a:gd name="T84" fmla="*/ 36 w 123"/>
                <a:gd name="T85" fmla="*/ 50 h 118"/>
                <a:gd name="T86" fmla="*/ 36 w 123"/>
                <a:gd name="T87" fmla="*/ 42 h 118"/>
                <a:gd name="T88" fmla="*/ 31 w 123"/>
                <a:gd name="T89" fmla="*/ 34 h 118"/>
                <a:gd name="T90" fmla="*/ 31 w 123"/>
                <a:gd name="T91" fmla="*/ 25 h 1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23" h="118">
                  <a:moveTo>
                    <a:pt x="21" y="17"/>
                  </a:moveTo>
                  <a:lnTo>
                    <a:pt x="21" y="17"/>
                  </a:lnTo>
                  <a:lnTo>
                    <a:pt x="16" y="17"/>
                  </a:lnTo>
                  <a:lnTo>
                    <a:pt x="11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31" y="0"/>
                  </a:lnTo>
                  <a:lnTo>
                    <a:pt x="36" y="8"/>
                  </a:lnTo>
                  <a:lnTo>
                    <a:pt x="41" y="8"/>
                  </a:lnTo>
                  <a:lnTo>
                    <a:pt x="41" y="17"/>
                  </a:lnTo>
                  <a:lnTo>
                    <a:pt x="52" y="25"/>
                  </a:lnTo>
                  <a:lnTo>
                    <a:pt x="57" y="34"/>
                  </a:lnTo>
                  <a:lnTo>
                    <a:pt x="62" y="34"/>
                  </a:lnTo>
                  <a:lnTo>
                    <a:pt x="72" y="34"/>
                  </a:lnTo>
                  <a:lnTo>
                    <a:pt x="77" y="25"/>
                  </a:lnTo>
                  <a:lnTo>
                    <a:pt x="82" y="17"/>
                  </a:lnTo>
                  <a:lnTo>
                    <a:pt x="93" y="8"/>
                  </a:lnTo>
                  <a:lnTo>
                    <a:pt x="98" y="0"/>
                  </a:lnTo>
                  <a:lnTo>
                    <a:pt x="103" y="8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18" y="17"/>
                  </a:lnTo>
                  <a:lnTo>
                    <a:pt x="113" y="25"/>
                  </a:lnTo>
                  <a:lnTo>
                    <a:pt x="103" y="34"/>
                  </a:lnTo>
                  <a:lnTo>
                    <a:pt x="98" y="34"/>
                  </a:lnTo>
                  <a:lnTo>
                    <a:pt x="93" y="42"/>
                  </a:lnTo>
                  <a:lnTo>
                    <a:pt x="93" y="50"/>
                  </a:lnTo>
                  <a:lnTo>
                    <a:pt x="82" y="59"/>
                  </a:lnTo>
                  <a:lnTo>
                    <a:pt x="82" y="67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1"/>
                  </a:lnTo>
                  <a:lnTo>
                    <a:pt x="77" y="109"/>
                  </a:lnTo>
                  <a:lnTo>
                    <a:pt x="77" y="118"/>
                  </a:lnTo>
                  <a:lnTo>
                    <a:pt x="72" y="118"/>
                  </a:lnTo>
                  <a:lnTo>
                    <a:pt x="57" y="118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1" y="101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31" y="34"/>
                  </a:lnTo>
                  <a:lnTo>
                    <a:pt x="31" y="25"/>
                  </a:lnTo>
                  <a:lnTo>
                    <a:pt x="21" y="17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7" name="Freeform 48"/>
            <p:cNvSpPr>
              <a:spLocks/>
            </p:cNvSpPr>
            <p:nvPr/>
          </p:nvSpPr>
          <p:spPr bwMode="auto">
            <a:xfrm>
              <a:off x="2982" y="3496"/>
              <a:ext cx="129" cy="126"/>
            </a:xfrm>
            <a:custGeom>
              <a:avLst/>
              <a:gdLst>
                <a:gd name="T0" fmla="*/ 5 w 129"/>
                <a:gd name="T1" fmla="*/ 17 h 126"/>
                <a:gd name="T2" fmla="*/ 5 w 129"/>
                <a:gd name="T3" fmla="*/ 8 h 126"/>
                <a:gd name="T4" fmla="*/ 26 w 129"/>
                <a:gd name="T5" fmla="*/ 8 h 126"/>
                <a:gd name="T6" fmla="*/ 41 w 129"/>
                <a:gd name="T7" fmla="*/ 17 h 126"/>
                <a:gd name="T8" fmla="*/ 62 w 129"/>
                <a:gd name="T9" fmla="*/ 42 h 126"/>
                <a:gd name="T10" fmla="*/ 82 w 129"/>
                <a:gd name="T11" fmla="*/ 17 h 126"/>
                <a:gd name="T12" fmla="*/ 103 w 129"/>
                <a:gd name="T13" fmla="*/ 0 h 126"/>
                <a:gd name="T14" fmla="*/ 108 w 129"/>
                <a:gd name="T15" fmla="*/ 17 h 126"/>
                <a:gd name="T16" fmla="*/ 129 w 129"/>
                <a:gd name="T17" fmla="*/ 17 h 126"/>
                <a:gd name="T18" fmla="*/ 103 w 129"/>
                <a:gd name="T19" fmla="*/ 34 h 126"/>
                <a:gd name="T20" fmla="*/ 88 w 129"/>
                <a:gd name="T21" fmla="*/ 59 h 126"/>
                <a:gd name="T22" fmla="*/ 82 w 129"/>
                <a:gd name="T23" fmla="*/ 92 h 126"/>
                <a:gd name="T24" fmla="*/ 72 w 129"/>
                <a:gd name="T25" fmla="*/ 118 h 126"/>
                <a:gd name="T26" fmla="*/ 67 w 129"/>
                <a:gd name="T27" fmla="*/ 126 h 126"/>
                <a:gd name="T28" fmla="*/ 41 w 129"/>
                <a:gd name="T29" fmla="*/ 118 h 126"/>
                <a:gd name="T30" fmla="*/ 41 w 129"/>
                <a:gd name="T31" fmla="*/ 76 h 126"/>
                <a:gd name="T32" fmla="*/ 31 w 129"/>
                <a:gd name="T33" fmla="*/ 42 h 126"/>
                <a:gd name="T34" fmla="*/ 26 w 129"/>
                <a:gd name="T35" fmla="*/ 25 h 126"/>
                <a:gd name="T36" fmla="*/ 5 w 129"/>
                <a:gd name="T37" fmla="*/ 17 h 126"/>
                <a:gd name="T38" fmla="*/ 5 w 129"/>
                <a:gd name="T39" fmla="*/ 8 h 126"/>
                <a:gd name="T40" fmla="*/ 21 w 129"/>
                <a:gd name="T41" fmla="*/ 17 h 126"/>
                <a:gd name="T42" fmla="*/ 31 w 129"/>
                <a:gd name="T43" fmla="*/ 0 h 126"/>
                <a:gd name="T44" fmla="*/ 41 w 129"/>
                <a:gd name="T45" fmla="*/ 17 h 126"/>
                <a:gd name="T46" fmla="*/ 47 w 129"/>
                <a:gd name="T47" fmla="*/ 25 h 126"/>
                <a:gd name="T48" fmla="*/ 62 w 129"/>
                <a:gd name="T49" fmla="*/ 42 h 126"/>
                <a:gd name="T50" fmla="*/ 67 w 129"/>
                <a:gd name="T51" fmla="*/ 34 h 126"/>
                <a:gd name="T52" fmla="*/ 82 w 129"/>
                <a:gd name="T53" fmla="*/ 17 h 126"/>
                <a:gd name="T54" fmla="*/ 88 w 129"/>
                <a:gd name="T55" fmla="*/ 17 h 126"/>
                <a:gd name="T56" fmla="*/ 93 w 129"/>
                <a:gd name="T57" fmla="*/ 0 h 126"/>
                <a:gd name="T58" fmla="*/ 103 w 129"/>
                <a:gd name="T59" fmla="*/ 8 h 126"/>
                <a:gd name="T60" fmla="*/ 113 w 129"/>
                <a:gd name="T61" fmla="*/ 17 h 126"/>
                <a:gd name="T62" fmla="*/ 129 w 129"/>
                <a:gd name="T63" fmla="*/ 17 h 126"/>
                <a:gd name="T64" fmla="*/ 108 w 129"/>
                <a:gd name="T65" fmla="*/ 25 h 126"/>
                <a:gd name="T66" fmla="*/ 93 w 129"/>
                <a:gd name="T67" fmla="*/ 42 h 126"/>
                <a:gd name="T68" fmla="*/ 93 w 129"/>
                <a:gd name="T69" fmla="*/ 42 h 126"/>
                <a:gd name="T70" fmla="*/ 88 w 129"/>
                <a:gd name="T71" fmla="*/ 59 h 126"/>
                <a:gd name="T72" fmla="*/ 82 w 129"/>
                <a:gd name="T73" fmla="*/ 67 h 126"/>
                <a:gd name="T74" fmla="*/ 82 w 129"/>
                <a:gd name="T75" fmla="*/ 84 h 126"/>
                <a:gd name="T76" fmla="*/ 82 w 129"/>
                <a:gd name="T77" fmla="*/ 92 h 126"/>
                <a:gd name="T78" fmla="*/ 82 w 129"/>
                <a:gd name="T79" fmla="*/ 118 h 126"/>
                <a:gd name="T80" fmla="*/ 82 w 129"/>
                <a:gd name="T81" fmla="*/ 118 h 126"/>
                <a:gd name="T82" fmla="*/ 82 w 129"/>
                <a:gd name="T83" fmla="*/ 126 h 126"/>
                <a:gd name="T84" fmla="*/ 52 w 129"/>
                <a:gd name="T85" fmla="*/ 126 h 126"/>
                <a:gd name="T86" fmla="*/ 41 w 129"/>
                <a:gd name="T87" fmla="*/ 109 h 126"/>
                <a:gd name="T88" fmla="*/ 47 w 129"/>
                <a:gd name="T89" fmla="*/ 92 h 126"/>
                <a:gd name="T90" fmla="*/ 41 w 129"/>
                <a:gd name="T91" fmla="*/ 76 h 126"/>
                <a:gd name="T92" fmla="*/ 41 w 129"/>
                <a:gd name="T93" fmla="*/ 67 h 126"/>
                <a:gd name="T94" fmla="*/ 31 w 129"/>
                <a:gd name="T95" fmla="*/ 42 h 126"/>
                <a:gd name="T96" fmla="*/ 26 w 129"/>
                <a:gd name="T97" fmla="*/ 34 h 1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9" h="126">
                  <a:moveTo>
                    <a:pt x="26" y="25"/>
                  </a:moveTo>
                  <a:lnTo>
                    <a:pt x="11" y="17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5" y="8"/>
                  </a:lnTo>
                  <a:lnTo>
                    <a:pt x="11" y="8"/>
                  </a:lnTo>
                  <a:lnTo>
                    <a:pt x="21" y="17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41" y="17"/>
                  </a:lnTo>
                  <a:lnTo>
                    <a:pt x="52" y="34"/>
                  </a:lnTo>
                  <a:lnTo>
                    <a:pt x="62" y="42"/>
                  </a:lnTo>
                  <a:lnTo>
                    <a:pt x="72" y="25"/>
                  </a:lnTo>
                  <a:lnTo>
                    <a:pt x="82" y="17"/>
                  </a:lnTo>
                  <a:lnTo>
                    <a:pt x="88" y="8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03" y="17"/>
                  </a:lnTo>
                  <a:lnTo>
                    <a:pt x="108" y="17"/>
                  </a:lnTo>
                  <a:lnTo>
                    <a:pt x="124" y="8"/>
                  </a:lnTo>
                  <a:lnTo>
                    <a:pt x="129" y="17"/>
                  </a:lnTo>
                  <a:lnTo>
                    <a:pt x="113" y="17"/>
                  </a:lnTo>
                  <a:lnTo>
                    <a:pt x="103" y="34"/>
                  </a:lnTo>
                  <a:lnTo>
                    <a:pt x="93" y="42"/>
                  </a:lnTo>
                  <a:lnTo>
                    <a:pt x="88" y="42"/>
                  </a:lnTo>
                  <a:lnTo>
                    <a:pt x="88" y="59"/>
                  </a:lnTo>
                  <a:lnTo>
                    <a:pt x="82" y="67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9"/>
                  </a:lnTo>
                  <a:lnTo>
                    <a:pt x="72" y="118"/>
                  </a:lnTo>
                  <a:lnTo>
                    <a:pt x="82" y="126"/>
                  </a:lnTo>
                  <a:lnTo>
                    <a:pt x="72" y="126"/>
                  </a:lnTo>
                  <a:lnTo>
                    <a:pt x="67" y="126"/>
                  </a:lnTo>
                  <a:lnTo>
                    <a:pt x="41" y="118"/>
                  </a:lnTo>
                  <a:lnTo>
                    <a:pt x="47" y="101"/>
                  </a:lnTo>
                  <a:lnTo>
                    <a:pt x="47" y="92"/>
                  </a:lnTo>
                  <a:lnTo>
                    <a:pt x="41" y="76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31" y="42"/>
                  </a:lnTo>
                  <a:lnTo>
                    <a:pt x="26" y="34"/>
                  </a:lnTo>
                  <a:lnTo>
                    <a:pt x="26" y="25"/>
                  </a:lnTo>
                  <a:lnTo>
                    <a:pt x="11" y="17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5" y="8"/>
                  </a:lnTo>
                  <a:lnTo>
                    <a:pt x="11" y="8"/>
                  </a:lnTo>
                  <a:lnTo>
                    <a:pt x="21" y="17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1" y="8"/>
                  </a:lnTo>
                  <a:lnTo>
                    <a:pt x="41" y="17"/>
                  </a:lnTo>
                  <a:lnTo>
                    <a:pt x="47" y="25"/>
                  </a:lnTo>
                  <a:lnTo>
                    <a:pt x="52" y="34"/>
                  </a:lnTo>
                  <a:lnTo>
                    <a:pt x="62" y="42"/>
                  </a:lnTo>
                  <a:lnTo>
                    <a:pt x="67" y="34"/>
                  </a:lnTo>
                  <a:lnTo>
                    <a:pt x="72" y="25"/>
                  </a:lnTo>
                  <a:lnTo>
                    <a:pt x="82" y="17"/>
                  </a:lnTo>
                  <a:lnTo>
                    <a:pt x="88" y="17"/>
                  </a:lnTo>
                  <a:lnTo>
                    <a:pt x="93" y="8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03" y="17"/>
                  </a:lnTo>
                  <a:lnTo>
                    <a:pt x="108" y="17"/>
                  </a:lnTo>
                  <a:lnTo>
                    <a:pt x="113" y="17"/>
                  </a:lnTo>
                  <a:lnTo>
                    <a:pt x="124" y="8"/>
                  </a:lnTo>
                  <a:lnTo>
                    <a:pt x="129" y="8"/>
                  </a:lnTo>
                  <a:lnTo>
                    <a:pt x="129" y="17"/>
                  </a:lnTo>
                  <a:lnTo>
                    <a:pt x="124" y="17"/>
                  </a:lnTo>
                  <a:lnTo>
                    <a:pt x="108" y="25"/>
                  </a:lnTo>
                  <a:lnTo>
                    <a:pt x="103" y="34"/>
                  </a:lnTo>
                  <a:lnTo>
                    <a:pt x="93" y="42"/>
                  </a:lnTo>
                  <a:lnTo>
                    <a:pt x="88" y="50"/>
                  </a:lnTo>
                  <a:lnTo>
                    <a:pt x="88" y="59"/>
                  </a:lnTo>
                  <a:lnTo>
                    <a:pt x="88" y="67"/>
                  </a:lnTo>
                  <a:lnTo>
                    <a:pt x="82" y="67"/>
                  </a:lnTo>
                  <a:lnTo>
                    <a:pt x="82" y="76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1"/>
                  </a:lnTo>
                  <a:lnTo>
                    <a:pt x="82" y="109"/>
                  </a:lnTo>
                  <a:lnTo>
                    <a:pt x="82" y="118"/>
                  </a:lnTo>
                  <a:lnTo>
                    <a:pt x="72" y="118"/>
                  </a:lnTo>
                  <a:lnTo>
                    <a:pt x="82" y="118"/>
                  </a:lnTo>
                  <a:lnTo>
                    <a:pt x="82" y="126"/>
                  </a:lnTo>
                  <a:lnTo>
                    <a:pt x="72" y="126"/>
                  </a:lnTo>
                  <a:lnTo>
                    <a:pt x="67" y="126"/>
                  </a:lnTo>
                  <a:lnTo>
                    <a:pt x="52" y="126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7" y="101"/>
                  </a:lnTo>
                  <a:lnTo>
                    <a:pt x="47" y="92"/>
                  </a:lnTo>
                  <a:lnTo>
                    <a:pt x="47" y="84"/>
                  </a:lnTo>
                  <a:lnTo>
                    <a:pt x="41" y="76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41" y="50"/>
                  </a:lnTo>
                  <a:lnTo>
                    <a:pt x="31" y="42"/>
                  </a:lnTo>
                  <a:lnTo>
                    <a:pt x="26" y="34"/>
                  </a:lnTo>
                  <a:lnTo>
                    <a:pt x="26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8" name="Freeform 49"/>
            <p:cNvSpPr>
              <a:spLocks/>
            </p:cNvSpPr>
            <p:nvPr/>
          </p:nvSpPr>
          <p:spPr bwMode="auto">
            <a:xfrm>
              <a:off x="3095" y="3580"/>
              <a:ext cx="123" cy="118"/>
            </a:xfrm>
            <a:custGeom>
              <a:avLst/>
              <a:gdLst>
                <a:gd name="T0" fmla="*/ 0 w 123"/>
                <a:gd name="T1" fmla="*/ 8 h 118"/>
                <a:gd name="T2" fmla="*/ 11 w 123"/>
                <a:gd name="T3" fmla="*/ 0 h 118"/>
                <a:gd name="T4" fmla="*/ 21 w 123"/>
                <a:gd name="T5" fmla="*/ 8 h 118"/>
                <a:gd name="T6" fmla="*/ 41 w 123"/>
                <a:gd name="T7" fmla="*/ 8 h 118"/>
                <a:gd name="T8" fmla="*/ 62 w 123"/>
                <a:gd name="T9" fmla="*/ 34 h 118"/>
                <a:gd name="T10" fmla="*/ 82 w 123"/>
                <a:gd name="T11" fmla="*/ 8 h 118"/>
                <a:gd name="T12" fmla="*/ 98 w 123"/>
                <a:gd name="T13" fmla="*/ 0 h 118"/>
                <a:gd name="T14" fmla="*/ 113 w 123"/>
                <a:gd name="T15" fmla="*/ 8 h 118"/>
                <a:gd name="T16" fmla="*/ 123 w 123"/>
                <a:gd name="T17" fmla="*/ 8 h 118"/>
                <a:gd name="T18" fmla="*/ 103 w 123"/>
                <a:gd name="T19" fmla="*/ 25 h 118"/>
                <a:gd name="T20" fmla="*/ 93 w 123"/>
                <a:gd name="T21" fmla="*/ 50 h 118"/>
                <a:gd name="T22" fmla="*/ 82 w 123"/>
                <a:gd name="T23" fmla="*/ 84 h 118"/>
                <a:gd name="T24" fmla="*/ 77 w 123"/>
                <a:gd name="T25" fmla="*/ 109 h 118"/>
                <a:gd name="T26" fmla="*/ 72 w 123"/>
                <a:gd name="T27" fmla="*/ 118 h 118"/>
                <a:gd name="T28" fmla="*/ 41 w 123"/>
                <a:gd name="T29" fmla="*/ 109 h 118"/>
                <a:gd name="T30" fmla="*/ 41 w 123"/>
                <a:gd name="T31" fmla="*/ 67 h 118"/>
                <a:gd name="T32" fmla="*/ 36 w 123"/>
                <a:gd name="T33" fmla="*/ 42 h 118"/>
                <a:gd name="T34" fmla="*/ 21 w 123"/>
                <a:gd name="T35" fmla="*/ 17 h 118"/>
                <a:gd name="T36" fmla="*/ 11 w 123"/>
                <a:gd name="T37" fmla="*/ 8 h 118"/>
                <a:gd name="T38" fmla="*/ 0 w 123"/>
                <a:gd name="T39" fmla="*/ 8 h 118"/>
                <a:gd name="T40" fmla="*/ 11 w 123"/>
                <a:gd name="T41" fmla="*/ 0 h 118"/>
                <a:gd name="T42" fmla="*/ 16 w 123"/>
                <a:gd name="T43" fmla="*/ 8 h 118"/>
                <a:gd name="T44" fmla="*/ 31 w 123"/>
                <a:gd name="T45" fmla="*/ 0 h 118"/>
                <a:gd name="T46" fmla="*/ 41 w 123"/>
                <a:gd name="T47" fmla="*/ 17 h 118"/>
                <a:gd name="T48" fmla="*/ 57 w 123"/>
                <a:gd name="T49" fmla="*/ 34 h 118"/>
                <a:gd name="T50" fmla="*/ 72 w 123"/>
                <a:gd name="T51" fmla="*/ 34 h 118"/>
                <a:gd name="T52" fmla="*/ 82 w 123"/>
                <a:gd name="T53" fmla="*/ 17 h 118"/>
                <a:gd name="T54" fmla="*/ 93 w 123"/>
                <a:gd name="T55" fmla="*/ 8 h 118"/>
                <a:gd name="T56" fmla="*/ 98 w 123"/>
                <a:gd name="T57" fmla="*/ 0 h 118"/>
                <a:gd name="T58" fmla="*/ 113 w 123"/>
                <a:gd name="T59" fmla="*/ 8 h 118"/>
                <a:gd name="T60" fmla="*/ 123 w 123"/>
                <a:gd name="T61" fmla="*/ 8 h 118"/>
                <a:gd name="T62" fmla="*/ 123 w 123"/>
                <a:gd name="T63" fmla="*/ 8 h 118"/>
                <a:gd name="T64" fmla="*/ 113 w 123"/>
                <a:gd name="T65" fmla="*/ 25 h 118"/>
                <a:gd name="T66" fmla="*/ 103 w 123"/>
                <a:gd name="T67" fmla="*/ 34 h 118"/>
                <a:gd name="T68" fmla="*/ 93 w 123"/>
                <a:gd name="T69" fmla="*/ 42 h 118"/>
                <a:gd name="T70" fmla="*/ 82 w 123"/>
                <a:gd name="T71" fmla="*/ 59 h 118"/>
                <a:gd name="T72" fmla="*/ 82 w 123"/>
                <a:gd name="T73" fmla="*/ 67 h 118"/>
                <a:gd name="T74" fmla="*/ 82 w 123"/>
                <a:gd name="T75" fmla="*/ 84 h 118"/>
                <a:gd name="T76" fmla="*/ 77 w 123"/>
                <a:gd name="T77" fmla="*/ 101 h 118"/>
                <a:gd name="T78" fmla="*/ 77 w 123"/>
                <a:gd name="T79" fmla="*/ 109 h 118"/>
                <a:gd name="T80" fmla="*/ 77 w 123"/>
                <a:gd name="T81" fmla="*/ 118 h 118"/>
                <a:gd name="T82" fmla="*/ 41 w 123"/>
                <a:gd name="T83" fmla="*/ 118 h 118"/>
                <a:gd name="T84" fmla="*/ 41 w 123"/>
                <a:gd name="T85" fmla="*/ 109 h 118"/>
                <a:gd name="T86" fmla="*/ 41 w 123"/>
                <a:gd name="T87" fmla="*/ 92 h 118"/>
                <a:gd name="T88" fmla="*/ 41 w 123"/>
                <a:gd name="T89" fmla="*/ 67 h 118"/>
                <a:gd name="T90" fmla="*/ 41 w 123"/>
                <a:gd name="T91" fmla="*/ 59 h 118"/>
                <a:gd name="T92" fmla="*/ 36 w 123"/>
                <a:gd name="T93" fmla="*/ 42 h 118"/>
                <a:gd name="T94" fmla="*/ 31 w 123"/>
                <a:gd name="T95" fmla="*/ 34 h 11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3" h="118">
                  <a:moveTo>
                    <a:pt x="21" y="17"/>
                  </a:moveTo>
                  <a:lnTo>
                    <a:pt x="16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31" y="0"/>
                  </a:lnTo>
                  <a:lnTo>
                    <a:pt x="41" y="8"/>
                  </a:lnTo>
                  <a:lnTo>
                    <a:pt x="41" y="17"/>
                  </a:lnTo>
                  <a:lnTo>
                    <a:pt x="57" y="34"/>
                  </a:lnTo>
                  <a:lnTo>
                    <a:pt x="62" y="34"/>
                  </a:lnTo>
                  <a:lnTo>
                    <a:pt x="77" y="25"/>
                  </a:lnTo>
                  <a:lnTo>
                    <a:pt x="82" y="8"/>
                  </a:lnTo>
                  <a:lnTo>
                    <a:pt x="93" y="0"/>
                  </a:lnTo>
                  <a:lnTo>
                    <a:pt x="98" y="0"/>
                  </a:lnTo>
                  <a:lnTo>
                    <a:pt x="103" y="8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23" y="0"/>
                  </a:lnTo>
                  <a:lnTo>
                    <a:pt x="123" y="8"/>
                  </a:lnTo>
                  <a:lnTo>
                    <a:pt x="118" y="17"/>
                  </a:lnTo>
                  <a:lnTo>
                    <a:pt x="103" y="25"/>
                  </a:lnTo>
                  <a:lnTo>
                    <a:pt x="98" y="34"/>
                  </a:lnTo>
                  <a:lnTo>
                    <a:pt x="93" y="42"/>
                  </a:lnTo>
                  <a:lnTo>
                    <a:pt x="93" y="50"/>
                  </a:lnTo>
                  <a:lnTo>
                    <a:pt x="82" y="59"/>
                  </a:lnTo>
                  <a:lnTo>
                    <a:pt x="82" y="84"/>
                  </a:lnTo>
                  <a:lnTo>
                    <a:pt x="77" y="92"/>
                  </a:lnTo>
                  <a:lnTo>
                    <a:pt x="77" y="101"/>
                  </a:lnTo>
                  <a:lnTo>
                    <a:pt x="77" y="109"/>
                  </a:lnTo>
                  <a:lnTo>
                    <a:pt x="77" y="118"/>
                  </a:lnTo>
                  <a:lnTo>
                    <a:pt x="72" y="118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1" y="101"/>
                  </a:lnTo>
                  <a:lnTo>
                    <a:pt x="41" y="84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31" y="25"/>
                  </a:lnTo>
                  <a:lnTo>
                    <a:pt x="21" y="17"/>
                  </a:lnTo>
                  <a:lnTo>
                    <a:pt x="16" y="17"/>
                  </a:lnTo>
                  <a:lnTo>
                    <a:pt x="11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31" y="0"/>
                  </a:lnTo>
                  <a:lnTo>
                    <a:pt x="36" y="8"/>
                  </a:lnTo>
                  <a:lnTo>
                    <a:pt x="41" y="8"/>
                  </a:lnTo>
                  <a:lnTo>
                    <a:pt x="41" y="17"/>
                  </a:lnTo>
                  <a:lnTo>
                    <a:pt x="52" y="25"/>
                  </a:lnTo>
                  <a:lnTo>
                    <a:pt x="57" y="34"/>
                  </a:lnTo>
                  <a:lnTo>
                    <a:pt x="62" y="34"/>
                  </a:lnTo>
                  <a:lnTo>
                    <a:pt x="72" y="34"/>
                  </a:lnTo>
                  <a:lnTo>
                    <a:pt x="77" y="25"/>
                  </a:lnTo>
                  <a:lnTo>
                    <a:pt x="82" y="17"/>
                  </a:lnTo>
                  <a:lnTo>
                    <a:pt x="93" y="8"/>
                  </a:lnTo>
                  <a:lnTo>
                    <a:pt x="98" y="0"/>
                  </a:lnTo>
                  <a:lnTo>
                    <a:pt x="103" y="8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18" y="17"/>
                  </a:lnTo>
                  <a:lnTo>
                    <a:pt x="113" y="25"/>
                  </a:lnTo>
                  <a:lnTo>
                    <a:pt x="103" y="34"/>
                  </a:lnTo>
                  <a:lnTo>
                    <a:pt x="98" y="34"/>
                  </a:lnTo>
                  <a:lnTo>
                    <a:pt x="93" y="42"/>
                  </a:lnTo>
                  <a:lnTo>
                    <a:pt x="93" y="50"/>
                  </a:lnTo>
                  <a:lnTo>
                    <a:pt x="82" y="59"/>
                  </a:lnTo>
                  <a:lnTo>
                    <a:pt x="82" y="67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1"/>
                  </a:lnTo>
                  <a:lnTo>
                    <a:pt x="77" y="109"/>
                  </a:lnTo>
                  <a:lnTo>
                    <a:pt x="77" y="118"/>
                  </a:lnTo>
                  <a:lnTo>
                    <a:pt x="72" y="118"/>
                  </a:lnTo>
                  <a:lnTo>
                    <a:pt x="57" y="118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1" y="101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31" y="34"/>
                  </a:lnTo>
                  <a:lnTo>
                    <a:pt x="31" y="25"/>
                  </a:lnTo>
                  <a:lnTo>
                    <a:pt x="21" y="17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9" name="Freeform 50"/>
            <p:cNvSpPr>
              <a:spLocks/>
            </p:cNvSpPr>
            <p:nvPr/>
          </p:nvSpPr>
          <p:spPr bwMode="auto">
            <a:xfrm>
              <a:off x="3552" y="3698"/>
              <a:ext cx="123" cy="117"/>
            </a:xfrm>
            <a:custGeom>
              <a:avLst/>
              <a:gdLst>
                <a:gd name="T0" fmla="*/ 21 w 123"/>
                <a:gd name="T1" fmla="*/ 16 h 117"/>
                <a:gd name="T2" fmla="*/ 11 w 123"/>
                <a:gd name="T3" fmla="*/ 16 h 117"/>
                <a:gd name="T4" fmla="*/ 0 w 123"/>
                <a:gd name="T5" fmla="*/ 16 h 117"/>
                <a:gd name="T6" fmla="*/ 0 w 123"/>
                <a:gd name="T7" fmla="*/ 8 h 117"/>
                <a:gd name="T8" fmla="*/ 11 w 123"/>
                <a:gd name="T9" fmla="*/ 0 h 117"/>
                <a:gd name="T10" fmla="*/ 21 w 123"/>
                <a:gd name="T11" fmla="*/ 8 h 117"/>
                <a:gd name="T12" fmla="*/ 31 w 123"/>
                <a:gd name="T13" fmla="*/ 0 h 117"/>
                <a:gd name="T14" fmla="*/ 41 w 123"/>
                <a:gd name="T15" fmla="*/ 8 h 117"/>
                <a:gd name="T16" fmla="*/ 41 w 123"/>
                <a:gd name="T17" fmla="*/ 16 h 117"/>
                <a:gd name="T18" fmla="*/ 52 w 123"/>
                <a:gd name="T19" fmla="*/ 16 h 117"/>
                <a:gd name="T20" fmla="*/ 57 w 123"/>
                <a:gd name="T21" fmla="*/ 25 h 117"/>
                <a:gd name="T22" fmla="*/ 57 w 123"/>
                <a:gd name="T23" fmla="*/ 33 h 117"/>
                <a:gd name="T24" fmla="*/ 72 w 123"/>
                <a:gd name="T25" fmla="*/ 33 h 117"/>
                <a:gd name="T26" fmla="*/ 77 w 123"/>
                <a:gd name="T27" fmla="*/ 25 h 117"/>
                <a:gd name="T28" fmla="*/ 82 w 123"/>
                <a:gd name="T29" fmla="*/ 16 h 117"/>
                <a:gd name="T30" fmla="*/ 93 w 123"/>
                <a:gd name="T31" fmla="*/ 8 h 117"/>
                <a:gd name="T32" fmla="*/ 98 w 123"/>
                <a:gd name="T33" fmla="*/ 0 h 117"/>
                <a:gd name="T34" fmla="*/ 98 w 123"/>
                <a:gd name="T35" fmla="*/ 0 h 117"/>
                <a:gd name="T36" fmla="*/ 103 w 123"/>
                <a:gd name="T37" fmla="*/ 8 h 117"/>
                <a:gd name="T38" fmla="*/ 113 w 123"/>
                <a:gd name="T39" fmla="*/ 16 h 117"/>
                <a:gd name="T40" fmla="*/ 113 w 123"/>
                <a:gd name="T41" fmla="*/ 16 h 117"/>
                <a:gd name="T42" fmla="*/ 118 w 123"/>
                <a:gd name="T43" fmla="*/ 8 h 117"/>
                <a:gd name="T44" fmla="*/ 123 w 123"/>
                <a:gd name="T45" fmla="*/ 0 h 117"/>
                <a:gd name="T46" fmla="*/ 123 w 123"/>
                <a:gd name="T47" fmla="*/ 8 h 117"/>
                <a:gd name="T48" fmla="*/ 123 w 123"/>
                <a:gd name="T49" fmla="*/ 16 h 117"/>
                <a:gd name="T50" fmla="*/ 113 w 123"/>
                <a:gd name="T51" fmla="*/ 25 h 117"/>
                <a:gd name="T52" fmla="*/ 113 w 123"/>
                <a:gd name="T53" fmla="*/ 25 h 117"/>
                <a:gd name="T54" fmla="*/ 103 w 123"/>
                <a:gd name="T55" fmla="*/ 33 h 117"/>
                <a:gd name="T56" fmla="*/ 98 w 123"/>
                <a:gd name="T57" fmla="*/ 42 h 117"/>
                <a:gd name="T58" fmla="*/ 93 w 123"/>
                <a:gd name="T59" fmla="*/ 42 h 117"/>
                <a:gd name="T60" fmla="*/ 93 w 123"/>
                <a:gd name="T61" fmla="*/ 50 h 117"/>
                <a:gd name="T62" fmla="*/ 82 w 123"/>
                <a:gd name="T63" fmla="*/ 67 h 117"/>
                <a:gd name="T64" fmla="*/ 82 w 123"/>
                <a:gd name="T65" fmla="*/ 67 h 117"/>
                <a:gd name="T66" fmla="*/ 77 w 123"/>
                <a:gd name="T67" fmla="*/ 92 h 117"/>
                <a:gd name="T68" fmla="*/ 77 w 123"/>
                <a:gd name="T69" fmla="*/ 100 h 117"/>
                <a:gd name="T70" fmla="*/ 77 w 123"/>
                <a:gd name="T71" fmla="*/ 109 h 117"/>
                <a:gd name="T72" fmla="*/ 77 w 123"/>
                <a:gd name="T73" fmla="*/ 117 h 117"/>
                <a:gd name="T74" fmla="*/ 57 w 123"/>
                <a:gd name="T75" fmla="*/ 117 h 117"/>
                <a:gd name="T76" fmla="*/ 41 w 123"/>
                <a:gd name="T77" fmla="*/ 117 h 117"/>
                <a:gd name="T78" fmla="*/ 41 w 123"/>
                <a:gd name="T79" fmla="*/ 109 h 117"/>
                <a:gd name="T80" fmla="*/ 41 w 123"/>
                <a:gd name="T81" fmla="*/ 92 h 117"/>
                <a:gd name="T82" fmla="*/ 41 w 123"/>
                <a:gd name="T83" fmla="*/ 92 h 117"/>
                <a:gd name="T84" fmla="*/ 41 w 123"/>
                <a:gd name="T85" fmla="*/ 67 h 117"/>
                <a:gd name="T86" fmla="*/ 41 w 123"/>
                <a:gd name="T87" fmla="*/ 67 h 117"/>
                <a:gd name="T88" fmla="*/ 41 w 123"/>
                <a:gd name="T89" fmla="*/ 58 h 117"/>
                <a:gd name="T90" fmla="*/ 36 w 123"/>
                <a:gd name="T91" fmla="*/ 42 h 117"/>
                <a:gd name="T92" fmla="*/ 31 w 123"/>
                <a:gd name="T93" fmla="*/ 33 h 117"/>
                <a:gd name="T94" fmla="*/ 31 w 123"/>
                <a:gd name="T95" fmla="*/ 25 h 1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3" h="117">
                  <a:moveTo>
                    <a:pt x="21" y="16"/>
                  </a:moveTo>
                  <a:lnTo>
                    <a:pt x="21" y="16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41" y="16"/>
                  </a:lnTo>
                  <a:lnTo>
                    <a:pt x="52" y="16"/>
                  </a:lnTo>
                  <a:lnTo>
                    <a:pt x="57" y="25"/>
                  </a:lnTo>
                  <a:lnTo>
                    <a:pt x="57" y="33"/>
                  </a:lnTo>
                  <a:lnTo>
                    <a:pt x="62" y="42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13" y="16"/>
                  </a:lnTo>
                  <a:lnTo>
                    <a:pt x="118" y="8"/>
                  </a:lnTo>
                  <a:lnTo>
                    <a:pt x="123" y="0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18" y="16"/>
                  </a:lnTo>
                  <a:lnTo>
                    <a:pt x="113" y="25"/>
                  </a:lnTo>
                  <a:lnTo>
                    <a:pt x="103" y="33"/>
                  </a:lnTo>
                  <a:lnTo>
                    <a:pt x="98" y="42"/>
                  </a:lnTo>
                  <a:lnTo>
                    <a:pt x="93" y="42"/>
                  </a:lnTo>
                  <a:lnTo>
                    <a:pt x="93" y="50"/>
                  </a:lnTo>
                  <a:lnTo>
                    <a:pt x="82" y="58"/>
                  </a:lnTo>
                  <a:lnTo>
                    <a:pt x="82" y="67"/>
                  </a:lnTo>
                  <a:lnTo>
                    <a:pt x="82" y="84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2" y="117"/>
                  </a:lnTo>
                  <a:lnTo>
                    <a:pt x="57" y="117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41" y="50"/>
                  </a:lnTo>
                  <a:lnTo>
                    <a:pt x="36" y="42"/>
                  </a:lnTo>
                  <a:lnTo>
                    <a:pt x="31" y="33"/>
                  </a:lnTo>
                  <a:lnTo>
                    <a:pt x="31" y="25"/>
                  </a:lnTo>
                  <a:lnTo>
                    <a:pt x="21" y="16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0" name="Freeform 51"/>
            <p:cNvSpPr>
              <a:spLocks/>
            </p:cNvSpPr>
            <p:nvPr/>
          </p:nvSpPr>
          <p:spPr bwMode="auto">
            <a:xfrm>
              <a:off x="3034" y="3740"/>
              <a:ext cx="133" cy="117"/>
            </a:xfrm>
            <a:custGeom>
              <a:avLst/>
              <a:gdLst>
                <a:gd name="T0" fmla="*/ 30 w 133"/>
                <a:gd name="T1" fmla="*/ 25 h 117"/>
                <a:gd name="T2" fmla="*/ 15 w 133"/>
                <a:gd name="T3" fmla="*/ 8 h 117"/>
                <a:gd name="T4" fmla="*/ 0 w 133"/>
                <a:gd name="T5" fmla="*/ 0 h 117"/>
                <a:gd name="T6" fmla="*/ 10 w 133"/>
                <a:gd name="T7" fmla="*/ 0 h 117"/>
                <a:gd name="T8" fmla="*/ 15 w 133"/>
                <a:gd name="T9" fmla="*/ 0 h 117"/>
                <a:gd name="T10" fmla="*/ 30 w 133"/>
                <a:gd name="T11" fmla="*/ 0 h 117"/>
                <a:gd name="T12" fmla="*/ 36 w 133"/>
                <a:gd name="T13" fmla="*/ 0 h 117"/>
                <a:gd name="T14" fmla="*/ 41 w 133"/>
                <a:gd name="T15" fmla="*/ 8 h 117"/>
                <a:gd name="T16" fmla="*/ 51 w 133"/>
                <a:gd name="T17" fmla="*/ 8 h 117"/>
                <a:gd name="T18" fmla="*/ 56 w 133"/>
                <a:gd name="T19" fmla="*/ 25 h 117"/>
                <a:gd name="T20" fmla="*/ 56 w 133"/>
                <a:gd name="T21" fmla="*/ 25 h 117"/>
                <a:gd name="T22" fmla="*/ 61 w 133"/>
                <a:gd name="T23" fmla="*/ 25 h 117"/>
                <a:gd name="T24" fmla="*/ 77 w 133"/>
                <a:gd name="T25" fmla="*/ 25 h 117"/>
                <a:gd name="T26" fmla="*/ 82 w 133"/>
                <a:gd name="T27" fmla="*/ 25 h 117"/>
                <a:gd name="T28" fmla="*/ 82 w 133"/>
                <a:gd name="T29" fmla="*/ 16 h 117"/>
                <a:gd name="T30" fmla="*/ 92 w 133"/>
                <a:gd name="T31" fmla="*/ 0 h 117"/>
                <a:gd name="T32" fmla="*/ 97 w 133"/>
                <a:gd name="T33" fmla="*/ 0 h 117"/>
                <a:gd name="T34" fmla="*/ 102 w 133"/>
                <a:gd name="T35" fmla="*/ 0 h 117"/>
                <a:gd name="T36" fmla="*/ 113 w 133"/>
                <a:gd name="T37" fmla="*/ 0 h 117"/>
                <a:gd name="T38" fmla="*/ 113 w 133"/>
                <a:gd name="T39" fmla="*/ 8 h 117"/>
                <a:gd name="T40" fmla="*/ 118 w 133"/>
                <a:gd name="T41" fmla="*/ 8 h 117"/>
                <a:gd name="T42" fmla="*/ 118 w 133"/>
                <a:gd name="T43" fmla="*/ 0 h 117"/>
                <a:gd name="T44" fmla="*/ 133 w 133"/>
                <a:gd name="T45" fmla="*/ 0 h 117"/>
                <a:gd name="T46" fmla="*/ 123 w 133"/>
                <a:gd name="T47" fmla="*/ 16 h 117"/>
                <a:gd name="T48" fmla="*/ 113 w 133"/>
                <a:gd name="T49" fmla="*/ 25 h 117"/>
                <a:gd name="T50" fmla="*/ 102 w 133"/>
                <a:gd name="T51" fmla="*/ 25 h 117"/>
                <a:gd name="T52" fmla="*/ 102 w 133"/>
                <a:gd name="T53" fmla="*/ 33 h 117"/>
                <a:gd name="T54" fmla="*/ 97 w 133"/>
                <a:gd name="T55" fmla="*/ 42 h 117"/>
                <a:gd name="T56" fmla="*/ 92 w 133"/>
                <a:gd name="T57" fmla="*/ 50 h 117"/>
                <a:gd name="T58" fmla="*/ 92 w 133"/>
                <a:gd name="T59" fmla="*/ 58 h 117"/>
                <a:gd name="T60" fmla="*/ 82 w 133"/>
                <a:gd name="T61" fmla="*/ 75 h 117"/>
                <a:gd name="T62" fmla="*/ 82 w 133"/>
                <a:gd name="T63" fmla="*/ 84 h 117"/>
                <a:gd name="T64" fmla="*/ 82 w 133"/>
                <a:gd name="T65" fmla="*/ 100 h 117"/>
                <a:gd name="T66" fmla="*/ 82 w 133"/>
                <a:gd name="T67" fmla="*/ 100 h 117"/>
                <a:gd name="T68" fmla="*/ 82 w 133"/>
                <a:gd name="T69" fmla="*/ 117 h 117"/>
                <a:gd name="T70" fmla="*/ 82 w 133"/>
                <a:gd name="T71" fmla="*/ 117 h 117"/>
                <a:gd name="T72" fmla="*/ 77 w 133"/>
                <a:gd name="T73" fmla="*/ 117 h 117"/>
                <a:gd name="T74" fmla="*/ 56 w 133"/>
                <a:gd name="T75" fmla="*/ 117 h 117"/>
                <a:gd name="T76" fmla="*/ 51 w 133"/>
                <a:gd name="T77" fmla="*/ 117 h 117"/>
                <a:gd name="T78" fmla="*/ 41 w 133"/>
                <a:gd name="T79" fmla="*/ 109 h 117"/>
                <a:gd name="T80" fmla="*/ 51 w 133"/>
                <a:gd name="T81" fmla="*/ 109 h 117"/>
                <a:gd name="T82" fmla="*/ 51 w 133"/>
                <a:gd name="T83" fmla="*/ 100 h 117"/>
                <a:gd name="T84" fmla="*/ 51 w 133"/>
                <a:gd name="T85" fmla="*/ 92 h 117"/>
                <a:gd name="T86" fmla="*/ 51 w 133"/>
                <a:gd name="T87" fmla="*/ 84 h 117"/>
                <a:gd name="T88" fmla="*/ 51 w 133"/>
                <a:gd name="T89" fmla="*/ 75 h 117"/>
                <a:gd name="T90" fmla="*/ 51 w 133"/>
                <a:gd name="T91" fmla="*/ 67 h 117"/>
                <a:gd name="T92" fmla="*/ 41 w 133"/>
                <a:gd name="T93" fmla="*/ 58 h 117"/>
                <a:gd name="T94" fmla="*/ 41 w 133"/>
                <a:gd name="T95" fmla="*/ 50 h 117"/>
                <a:gd name="T96" fmla="*/ 41 w 133"/>
                <a:gd name="T97" fmla="*/ 42 h 117"/>
                <a:gd name="T98" fmla="*/ 41 w 133"/>
                <a:gd name="T99" fmla="*/ 33 h 117"/>
                <a:gd name="T100" fmla="*/ 36 w 133"/>
                <a:gd name="T101" fmla="*/ 25 h 117"/>
                <a:gd name="T102" fmla="*/ 30 w 133"/>
                <a:gd name="T103" fmla="*/ 25 h 117"/>
                <a:gd name="T104" fmla="*/ 30 w 133"/>
                <a:gd name="T105" fmla="*/ 25 h 11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3" h="117">
                  <a:moveTo>
                    <a:pt x="30" y="25"/>
                  </a:moveTo>
                  <a:lnTo>
                    <a:pt x="30" y="25"/>
                  </a:lnTo>
                  <a:lnTo>
                    <a:pt x="20" y="16"/>
                  </a:lnTo>
                  <a:lnTo>
                    <a:pt x="15" y="8"/>
                  </a:lnTo>
                  <a:lnTo>
                    <a:pt x="1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1" y="8"/>
                  </a:lnTo>
                  <a:lnTo>
                    <a:pt x="51" y="8"/>
                  </a:lnTo>
                  <a:lnTo>
                    <a:pt x="51" y="16"/>
                  </a:lnTo>
                  <a:lnTo>
                    <a:pt x="56" y="25"/>
                  </a:lnTo>
                  <a:lnTo>
                    <a:pt x="61" y="25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82" y="25"/>
                  </a:lnTo>
                  <a:lnTo>
                    <a:pt x="82" y="16"/>
                  </a:lnTo>
                  <a:lnTo>
                    <a:pt x="92" y="8"/>
                  </a:lnTo>
                  <a:lnTo>
                    <a:pt x="92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18" y="0"/>
                  </a:lnTo>
                  <a:lnTo>
                    <a:pt x="123" y="0"/>
                  </a:lnTo>
                  <a:lnTo>
                    <a:pt x="133" y="0"/>
                  </a:lnTo>
                  <a:lnTo>
                    <a:pt x="133" y="8"/>
                  </a:lnTo>
                  <a:lnTo>
                    <a:pt x="123" y="16"/>
                  </a:lnTo>
                  <a:lnTo>
                    <a:pt x="118" y="25"/>
                  </a:lnTo>
                  <a:lnTo>
                    <a:pt x="113" y="25"/>
                  </a:lnTo>
                  <a:lnTo>
                    <a:pt x="102" y="25"/>
                  </a:lnTo>
                  <a:lnTo>
                    <a:pt x="102" y="33"/>
                  </a:lnTo>
                  <a:lnTo>
                    <a:pt x="97" y="33"/>
                  </a:lnTo>
                  <a:lnTo>
                    <a:pt x="97" y="42"/>
                  </a:lnTo>
                  <a:lnTo>
                    <a:pt x="92" y="50"/>
                  </a:lnTo>
                  <a:lnTo>
                    <a:pt x="92" y="58"/>
                  </a:lnTo>
                  <a:lnTo>
                    <a:pt x="92" y="67"/>
                  </a:lnTo>
                  <a:lnTo>
                    <a:pt x="82" y="75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0"/>
                  </a:lnTo>
                  <a:lnTo>
                    <a:pt x="82" y="109"/>
                  </a:lnTo>
                  <a:lnTo>
                    <a:pt x="82" y="117"/>
                  </a:lnTo>
                  <a:lnTo>
                    <a:pt x="77" y="117"/>
                  </a:lnTo>
                  <a:lnTo>
                    <a:pt x="61" y="117"/>
                  </a:lnTo>
                  <a:lnTo>
                    <a:pt x="56" y="117"/>
                  </a:lnTo>
                  <a:lnTo>
                    <a:pt x="51" y="117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51" y="109"/>
                  </a:lnTo>
                  <a:lnTo>
                    <a:pt x="51" y="100"/>
                  </a:lnTo>
                  <a:lnTo>
                    <a:pt x="51" y="92"/>
                  </a:lnTo>
                  <a:lnTo>
                    <a:pt x="51" y="84"/>
                  </a:lnTo>
                  <a:lnTo>
                    <a:pt x="51" y="75"/>
                  </a:lnTo>
                  <a:lnTo>
                    <a:pt x="51" y="67"/>
                  </a:lnTo>
                  <a:lnTo>
                    <a:pt x="41" y="58"/>
                  </a:lnTo>
                  <a:lnTo>
                    <a:pt x="41" y="50"/>
                  </a:lnTo>
                  <a:lnTo>
                    <a:pt x="41" y="42"/>
                  </a:lnTo>
                  <a:lnTo>
                    <a:pt x="41" y="33"/>
                  </a:lnTo>
                  <a:lnTo>
                    <a:pt x="36" y="33"/>
                  </a:lnTo>
                  <a:lnTo>
                    <a:pt x="36" y="25"/>
                  </a:lnTo>
                  <a:lnTo>
                    <a:pt x="30" y="25"/>
                  </a:lnTo>
                  <a:lnTo>
                    <a:pt x="30" y="16"/>
                  </a:lnTo>
                  <a:lnTo>
                    <a:pt x="30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1" name="Freeform 52"/>
            <p:cNvSpPr>
              <a:spLocks/>
            </p:cNvSpPr>
            <p:nvPr/>
          </p:nvSpPr>
          <p:spPr bwMode="auto">
            <a:xfrm>
              <a:off x="3552" y="3698"/>
              <a:ext cx="123" cy="117"/>
            </a:xfrm>
            <a:custGeom>
              <a:avLst/>
              <a:gdLst>
                <a:gd name="T0" fmla="*/ 0 w 123"/>
                <a:gd name="T1" fmla="*/ 16 h 117"/>
                <a:gd name="T2" fmla="*/ 11 w 123"/>
                <a:gd name="T3" fmla="*/ 0 h 117"/>
                <a:gd name="T4" fmla="*/ 21 w 123"/>
                <a:gd name="T5" fmla="*/ 8 h 117"/>
                <a:gd name="T6" fmla="*/ 41 w 123"/>
                <a:gd name="T7" fmla="*/ 8 h 117"/>
                <a:gd name="T8" fmla="*/ 62 w 123"/>
                <a:gd name="T9" fmla="*/ 42 h 117"/>
                <a:gd name="T10" fmla="*/ 82 w 123"/>
                <a:gd name="T11" fmla="*/ 16 h 117"/>
                <a:gd name="T12" fmla="*/ 98 w 123"/>
                <a:gd name="T13" fmla="*/ 0 h 117"/>
                <a:gd name="T14" fmla="*/ 113 w 123"/>
                <a:gd name="T15" fmla="*/ 8 h 117"/>
                <a:gd name="T16" fmla="*/ 123 w 123"/>
                <a:gd name="T17" fmla="*/ 8 h 117"/>
                <a:gd name="T18" fmla="*/ 103 w 123"/>
                <a:gd name="T19" fmla="*/ 25 h 117"/>
                <a:gd name="T20" fmla="*/ 93 w 123"/>
                <a:gd name="T21" fmla="*/ 50 h 117"/>
                <a:gd name="T22" fmla="*/ 82 w 123"/>
                <a:gd name="T23" fmla="*/ 84 h 117"/>
                <a:gd name="T24" fmla="*/ 77 w 123"/>
                <a:gd name="T25" fmla="*/ 117 h 117"/>
                <a:gd name="T26" fmla="*/ 72 w 123"/>
                <a:gd name="T27" fmla="*/ 117 h 117"/>
                <a:gd name="T28" fmla="*/ 41 w 123"/>
                <a:gd name="T29" fmla="*/ 109 h 117"/>
                <a:gd name="T30" fmla="*/ 41 w 123"/>
                <a:gd name="T31" fmla="*/ 67 h 117"/>
                <a:gd name="T32" fmla="*/ 36 w 123"/>
                <a:gd name="T33" fmla="*/ 42 h 117"/>
                <a:gd name="T34" fmla="*/ 21 w 123"/>
                <a:gd name="T35" fmla="*/ 16 h 117"/>
                <a:gd name="T36" fmla="*/ 11 w 123"/>
                <a:gd name="T37" fmla="*/ 16 h 117"/>
                <a:gd name="T38" fmla="*/ 0 w 123"/>
                <a:gd name="T39" fmla="*/ 8 h 117"/>
                <a:gd name="T40" fmla="*/ 11 w 123"/>
                <a:gd name="T41" fmla="*/ 0 h 117"/>
                <a:gd name="T42" fmla="*/ 31 w 123"/>
                <a:gd name="T43" fmla="*/ 0 h 117"/>
                <a:gd name="T44" fmla="*/ 41 w 123"/>
                <a:gd name="T45" fmla="*/ 8 h 117"/>
                <a:gd name="T46" fmla="*/ 41 w 123"/>
                <a:gd name="T47" fmla="*/ 16 h 117"/>
                <a:gd name="T48" fmla="*/ 57 w 123"/>
                <a:gd name="T49" fmla="*/ 25 h 117"/>
                <a:gd name="T50" fmla="*/ 62 w 123"/>
                <a:gd name="T51" fmla="*/ 42 h 117"/>
                <a:gd name="T52" fmla="*/ 77 w 123"/>
                <a:gd name="T53" fmla="*/ 25 h 117"/>
                <a:gd name="T54" fmla="*/ 93 w 123"/>
                <a:gd name="T55" fmla="*/ 8 h 117"/>
                <a:gd name="T56" fmla="*/ 98 w 123"/>
                <a:gd name="T57" fmla="*/ 0 h 117"/>
                <a:gd name="T58" fmla="*/ 103 w 123"/>
                <a:gd name="T59" fmla="*/ 0 h 117"/>
                <a:gd name="T60" fmla="*/ 113 w 123"/>
                <a:gd name="T61" fmla="*/ 16 h 117"/>
                <a:gd name="T62" fmla="*/ 118 w 123"/>
                <a:gd name="T63" fmla="*/ 8 h 117"/>
                <a:gd name="T64" fmla="*/ 123 w 123"/>
                <a:gd name="T65" fmla="*/ 0 h 117"/>
                <a:gd name="T66" fmla="*/ 123 w 123"/>
                <a:gd name="T67" fmla="*/ 8 h 117"/>
                <a:gd name="T68" fmla="*/ 113 w 123"/>
                <a:gd name="T69" fmla="*/ 25 h 117"/>
                <a:gd name="T70" fmla="*/ 103 w 123"/>
                <a:gd name="T71" fmla="*/ 33 h 117"/>
                <a:gd name="T72" fmla="*/ 98 w 123"/>
                <a:gd name="T73" fmla="*/ 42 h 117"/>
                <a:gd name="T74" fmla="*/ 93 w 123"/>
                <a:gd name="T75" fmla="*/ 50 h 117"/>
                <a:gd name="T76" fmla="*/ 82 w 123"/>
                <a:gd name="T77" fmla="*/ 67 h 117"/>
                <a:gd name="T78" fmla="*/ 82 w 123"/>
                <a:gd name="T79" fmla="*/ 84 h 117"/>
                <a:gd name="T80" fmla="*/ 77 w 123"/>
                <a:gd name="T81" fmla="*/ 100 h 117"/>
                <a:gd name="T82" fmla="*/ 77 w 123"/>
                <a:gd name="T83" fmla="*/ 117 h 117"/>
                <a:gd name="T84" fmla="*/ 57 w 123"/>
                <a:gd name="T85" fmla="*/ 117 h 117"/>
                <a:gd name="T86" fmla="*/ 41 w 123"/>
                <a:gd name="T87" fmla="*/ 109 h 117"/>
                <a:gd name="T88" fmla="*/ 41 w 123"/>
                <a:gd name="T89" fmla="*/ 92 h 117"/>
                <a:gd name="T90" fmla="*/ 41 w 123"/>
                <a:gd name="T91" fmla="*/ 84 h 117"/>
                <a:gd name="T92" fmla="*/ 41 w 123"/>
                <a:gd name="T93" fmla="*/ 67 h 117"/>
                <a:gd name="T94" fmla="*/ 41 w 123"/>
                <a:gd name="T95" fmla="*/ 50 h 117"/>
                <a:gd name="T96" fmla="*/ 31 w 123"/>
                <a:gd name="T97" fmla="*/ 33 h 117"/>
                <a:gd name="T98" fmla="*/ 21 w 123"/>
                <a:gd name="T99" fmla="*/ 16 h 1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3" h="117">
                  <a:moveTo>
                    <a:pt x="21" y="16"/>
                  </a:moveTo>
                  <a:lnTo>
                    <a:pt x="16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31" y="0"/>
                  </a:lnTo>
                  <a:lnTo>
                    <a:pt x="41" y="8"/>
                  </a:lnTo>
                  <a:lnTo>
                    <a:pt x="41" y="16"/>
                  </a:lnTo>
                  <a:lnTo>
                    <a:pt x="57" y="25"/>
                  </a:lnTo>
                  <a:lnTo>
                    <a:pt x="62" y="42"/>
                  </a:lnTo>
                  <a:lnTo>
                    <a:pt x="77" y="25"/>
                  </a:lnTo>
                  <a:lnTo>
                    <a:pt x="82" y="16"/>
                  </a:lnTo>
                  <a:lnTo>
                    <a:pt x="93" y="0"/>
                  </a:lnTo>
                  <a:lnTo>
                    <a:pt x="98" y="0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13" y="8"/>
                  </a:lnTo>
                  <a:lnTo>
                    <a:pt x="118" y="0"/>
                  </a:lnTo>
                  <a:lnTo>
                    <a:pt x="123" y="0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18" y="16"/>
                  </a:lnTo>
                  <a:lnTo>
                    <a:pt x="103" y="25"/>
                  </a:lnTo>
                  <a:lnTo>
                    <a:pt x="98" y="33"/>
                  </a:lnTo>
                  <a:lnTo>
                    <a:pt x="93" y="42"/>
                  </a:lnTo>
                  <a:lnTo>
                    <a:pt x="93" y="50"/>
                  </a:lnTo>
                  <a:lnTo>
                    <a:pt x="82" y="67"/>
                  </a:lnTo>
                  <a:lnTo>
                    <a:pt x="82" y="84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17"/>
                  </a:lnTo>
                  <a:lnTo>
                    <a:pt x="72" y="117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67"/>
                  </a:lnTo>
                  <a:lnTo>
                    <a:pt x="41" y="50"/>
                  </a:lnTo>
                  <a:lnTo>
                    <a:pt x="36" y="42"/>
                  </a:lnTo>
                  <a:lnTo>
                    <a:pt x="31" y="25"/>
                  </a:lnTo>
                  <a:lnTo>
                    <a:pt x="21" y="16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41" y="16"/>
                  </a:lnTo>
                  <a:lnTo>
                    <a:pt x="52" y="16"/>
                  </a:lnTo>
                  <a:lnTo>
                    <a:pt x="57" y="25"/>
                  </a:lnTo>
                  <a:lnTo>
                    <a:pt x="57" y="33"/>
                  </a:lnTo>
                  <a:lnTo>
                    <a:pt x="62" y="42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13" y="16"/>
                  </a:lnTo>
                  <a:lnTo>
                    <a:pt x="118" y="8"/>
                  </a:lnTo>
                  <a:lnTo>
                    <a:pt x="123" y="0"/>
                  </a:lnTo>
                  <a:lnTo>
                    <a:pt x="123" y="8"/>
                  </a:lnTo>
                  <a:lnTo>
                    <a:pt x="123" y="16"/>
                  </a:lnTo>
                  <a:lnTo>
                    <a:pt x="118" y="16"/>
                  </a:lnTo>
                  <a:lnTo>
                    <a:pt x="113" y="25"/>
                  </a:lnTo>
                  <a:lnTo>
                    <a:pt x="103" y="33"/>
                  </a:lnTo>
                  <a:lnTo>
                    <a:pt x="98" y="42"/>
                  </a:lnTo>
                  <a:lnTo>
                    <a:pt x="93" y="42"/>
                  </a:lnTo>
                  <a:lnTo>
                    <a:pt x="93" y="50"/>
                  </a:lnTo>
                  <a:lnTo>
                    <a:pt x="82" y="58"/>
                  </a:lnTo>
                  <a:lnTo>
                    <a:pt x="82" y="67"/>
                  </a:lnTo>
                  <a:lnTo>
                    <a:pt x="82" y="84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2" y="117"/>
                  </a:lnTo>
                  <a:lnTo>
                    <a:pt x="57" y="117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41" y="50"/>
                  </a:lnTo>
                  <a:lnTo>
                    <a:pt x="36" y="42"/>
                  </a:lnTo>
                  <a:lnTo>
                    <a:pt x="31" y="33"/>
                  </a:lnTo>
                  <a:lnTo>
                    <a:pt x="31" y="25"/>
                  </a:lnTo>
                  <a:lnTo>
                    <a:pt x="21" y="16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2" name="Freeform 53"/>
            <p:cNvSpPr>
              <a:spLocks/>
            </p:cNvSpPr>
            <p:nvPr/>
          </p:nvSpPr>
          <p:spPr bwMode="auto">
            <a:xfrm>
              <a:off x="3034" y="3740"/>
              <a:ext cx="133" cy="117"/>
            </a:xfrm>
            <a:custGeom>
              <a:avLst/>
              <a:gdLst>
                <a:gd name="T0" fmla="*/ 30 w 133"/>
                <a:gd name="T1" fmla="*/ 25 h 117"/>
                <a:gd name="T2" fmla="*/ 20 w 133"/>
                <a:gd name="T3" fmla="*/ 16 h 117"/>
                <a:gd name="T4" fmla="*/ 10 w 133"/>
                <a:gd name="T5" fmla="*/ 8 h 117"/>
                <a:gd name="T6" fmla="*/ 0 w 133"/>
                <a:gd name="T7" fmla="*/ 0 h 117"/>
                <a:gd name="T8" fmla="*/ 0 w 133"/>
                <a:gd name="T9" fmla="*/ 0 h 117"/>
                <a:gd name="T10" fmla="*/ 10 w 133"/>
                <a:gd name="T11" fmla="*/ 0 h 117"/>
                <a:gd name="T12" fmla="*/ 15 w 133"/>
                <a:gd name="T13" fmla="*/ 0 h 117"/>
                <a:gd name="T14" fmla="*/ 20 w 133"/>
                <a:gd name="T15" fmla="*/ 0 h 117"/>
                <a:gd name="T16" fmla="*/ 30 w 133"/>
                <a:gd name="T17" fmla="*/ 0 h 117"/>
                <a:gd name="T18" fmla="*/ 30 w 133"/>
                <a:gd name="T19" fmla="*/ 0 h 117"/>
                <a:gd name="T20" fmla="*/ 36 w 133"/>
                <a:gd name="T21" fmla="*/ 0 h 117"/>
                <a:gd name="T22" fmla="*/ 41 w 133"/>
                <a:gd name="T23" fmla="*/ 8 h 117"/>
                <a:gd name="T24" fmla="*/ 51 w 133"/>
                <a:gd name="T25" fmla="*/ 16 h 117"/>
                <a:gd name="T26" fmla="*/ 56 w 133"/>
                <a:gd name="T27" fmla="*/ 25 h 117"/>
                <a:gd name="T28" fmla="*/ 72 w 133"/>
                <a:gd name="T29" fmla="*/ 33 h 117"/>
                <a:gd name="T30" fmla="*/ 72 w 133"/>
                <a:gd name="T31" fmla="*/ 33 h 117"/>
                <a:gd name="T32" fmla="*/ 82 w 133"/>
                <a:gd name="T33" fmla="*/ 25 h 117"/>
                <a:gd name="T34" fmla="*/ 92 w 133"/>
                <a:gd name="T35" fmla="*/ 8 h 117"/>
                <a:gd name="T36" fmla="*/ 97 w 133"/>
                <a:gd name="T37" fmla="*/ 0 h 117"/>
                <a:gd name="T38" fmla="*/ 102 w 133"/>
                <a:gd name="T39" fmla="*/ 0 h 117"/>
                <a:gd name="T40" fmla="*/ 102 w 133"/>
                <a:gd name="T41" fmla="*/ 0 h 117"/>
                <a:gd name="T42" fmla="*/ 113 w 133"/>
                <a:gd name="T43" fmla="*/ 0 h 117"/>
                <a:gd name="T44" fmla="*/ 113 w 133"/>
                <a:gd name="T45" fmla="*/ 8 h 117"/>
                <a:gd name="T46" fmla="*/ 118 w 133"/>
                <a:gd name="T47" fmla="*/ 8 h 117"/>
                <a:gd name="T48" fmla="*/ 123 w 133"/>
                <a:gd name="T49" fmla="*/ 0 h 117"/>
                <a:gd name="T50" fmla="*/ 133 w 133"/>
                <a:gd name="T51" fmla="*/ 0 h 117"/>
                <a:gd name="T52" fmla="*/ 133 w 133"/>
                <a:gd name="T53" fmla="*/ 0 h 117"/>
                <a:gd name="T54" fmla="*/ 133 w 133"/>
                <a:gd name="T55" fmla="*/ 8 h 117"/>
                <a:gd name="T56" fmla="*/ 123 w 133"/>
                <a:gd name="T57" fmla="*/ 16 h 117"/>
                <a:gd name="T58" fmla="*/ 113 w 133"/>
                <a:gd name="T59" fmla="*/ 25 h 117"/>
                <a:gd name="T60" fmla="*/ 102 w 133"/>
                <a:gd name="T61" fmla="*/ 33 h 117"/>
                <a:gd name="T62" fmla="*/ 97 w 133"/>
                <a:gd name="T63" fmla="*/ 42 h 117"/>
                <a:gd name="T64" fmla="*/ 92 w 133"/>
                <a:gd name="T65" fmla="*/ 50 h 117"/>
                <a:gd name="T66" fmla="*/ 92 w 133"/>
                <a:gd name="T67" fmla="*/ 58 h 117"/>
                <a:gd name="T68" fmla="*/ 82 w 133"/>
                <a:gd name="T69" fmla="*/ 75 h 117"/>
                <a:gd name="T70" fmla="*/ 82 w 133"/>
                <a:gd name="T71" fmla="*/ 84 h 117"/>
                <a:gd name="T72" fmla="*/ 82 w 133"/>
                <a:gd name="T73" fmla="*/ 92 h 117"/>
                <a:gd name="T74" fmla="*/ 82 w 133"/>
                <a:gd name="T75" fmla="*/ 100 h 117"/>
                <a:gd name="T76" fmla="*/ 82 w 133"/>
                <a:gd name="T77" fmla="*/ 109 h 117"/>
                <a:gd name="T78" fmla="*/ 82 w 133"/>
                <a:gd name="T79" fmla="*/ 117 h 117"/>
                <a:gd name="T80" fmla="*/ 77 w 133"/>
                <a:gd name="T81" fmla="*/ 117 h 117"/>
                <a:gd name="T82" fmla="*/ 72 w 133"/>
                <a:gd name="T83" fmla="*/ 117 h 117"/>
                <a:gd name="T84" fmla="*/ 51 w 133"/>
                <a:gd name="T85" fmla="*/ 117 h 117"/>
                <a:gd name="T86" fmla="*/ 41 w 133"/>
                <a:gd name="T87" fmla="*/ 109 h 117"/>
                <a:gd name="T88" fmla="*/ 51 w 133"/>
                <a:gd name="T89" fmla="*/ 109 h 117"/>
                <a:gd name="T90" fmla="*/ 51 w 133"/>
                <a:gd name="T91" fmla="*/ 100 h 117"/>
                <a:gd name="T92" fmla="*/ 51 w 133"/>
                <a:gd name="T93" fmla="*/ 84 h 117"/>
                <a:gd name="T94" fmla="*/ 51 w 133"/>
                <a:gd name="T95" fmla="*/ 75 h 117"/>
                <a:gd name="T96" fmla="*/ 51 w 133"/>
                <a:gd name="T97" fmla="*/ 67 h 117"/>
                <a:gd name="T98" fmla="*/ 41 w 133"/>
                <a:gd name="T99" fmla="*/ 50 h 117"/>
                <a:gd name="T100" fmla="*/ 41 w 133"/>
                <a:gd name="T101" fmla="*/ 42 h 117"/>
                <a:gd name="T102" fmla="*/ 36 w 133"/>
                <a:gd name="T103" fmla="*/ 33 h 117"/>
                <a:gd name="T104" fmla="*/ 30 w 133"/>
                <a:gd name="T105" fmla="*/ 25 h 117"/>
                <a:gd name="T106" fmla="*/ 30 w 133"/>
                <a:gd name="T107" fmla="*/ 16 h 1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3" h="117">
                  <a:moveTo>
                    <a:pt x="30" y="25"/>
                  </a:moveTo>
                  <a:lnTo>
                    <a:pt x="20" y="16"/>
                  </a:lnTo>
                  <a:lnTo>
                    <a:pt x="1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51" y="16"/>
                  </a:lnTo>
                  <a:lnTo>
                    <a:pt x="56" y="25"/>
                  </a:lnTo>
                  <a:lnTo>
                    <a:pt x="72" y="33"/>
                  </a:lnTo>
                  <a:lnTo>
                    <a:pt x="82" y="25"/>
                  </a:lnTo>
                  <a:lnTo>
                    <a:pt x="92" y="8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23" y="0"/>
                  </a:lnTo>
                  <a:lnTo>
                    <a:pt x="133" y="0"/>
                  </a:lnTo>
                  <a:lnTo>
                    <a:pt x="133" y="8"/>
                  </a:lnTo>
                  <a:lnTo>
                    <a:pt x="123" y="16"/>
                  </a:lnTo>
                  <a:lnTo>
                    <a:pt x="113" y="25"/>
                  </a:lnTo>
                  <a:lnTo>
                    <a:pt x="102" y="33"/>
                  </a:lnTo>
                  <a:lnTo>
                    <a:pt x="97" y="42"/>
                  </a:lnTo>
                  <a:lnTo>
                    <a:pt x="92" y="50"/>
                  </a:lnTo>
                  <a:lnTo>
                    <a:pt x="92" y="58"/>
                  </a:lnTo>
                  <a:lnTo>
                    <a:pt x="82" y="75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0"/>
                  </a:lnTo>
                  <a:lnTo>
                    <a:pt x="82" y="109"/>
                  </a:lnTo>
                  <a:lnTo>
                    <a:pt x="82" y="117"/>
                  </a:lnTo>
                  <a:lnTo>
                    <a:pt x="77" y="117"/>
                  </a:lnTo>
                  <a:lnTo>
                    <a:pt x="72" y="117"/>
                  </a:lnTo>
                  <a:lnTo>
                    <a:pt x="51" y="117"/>
                  </a:lnTo>
                  <a:lnTo>
                    <a:pt x="41" y="109"/>
                  </a:lnTo>
                  <a:lnTo>
                    <a:pt x="51" y="109"/>
                  </a:lnTo>
                  <a:lnTo>
                    <a:pt x="51" y="100"/>
                  </a:lnTo>
                  <a:lnTo>
                    <a:pt x="51" y="84"/>
                  </a:lnTo>
                  <a:lnTo>
                    <a:pt x="51" y="75"/>
                  </a:lnTo>
                  <a:lnTo>
                    <a:pt x="51" y="67"/>
                  </a:lnTo>
                  <a:lnTo>
                    <a:pt x="41" y="50"/>
                  </a:lnTo>
                  <a:lnTo>
                    <a:pt x="41" y="42"/>
                  </a:lnTo>
                  <a:lnTo>
                    <a:pt x="36" y="33"/>
                  </a:lnTo>
                  <a:lnTo>
                    <a:pt x="30" y="25"/>
                  </a:lnTo>
                  <a:lnTo>
                    <a:pt x="30" y="1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3" name="Freeform 54"/>
            <p:cNvSpPr>
              <a:spLocks/>
            </p:cNvSpPr>
            <p:nvPr/>
          </p:nvSpPr>
          <p:spPr bwMode="auto">
            <a:xfrm>
              <a:off x="3034" y="3740"/>
              <a:ext cx="133" cy="117"/>
            </a:xfrm>
            <a:custGeom>
              <a:avLst/>
              <a:gdLst>
                <a:gd name="T0" fmla="*/ 30 w 133"/>
                <a:gd name="T1" fmla="*/ 25 h 117"/>
                <a:gd name="T2" fmla="*/ 15 w 133"/>
                <a:gd name="T3" fmla="*/ 8 h 117"/>
                <a:gd name="T4" fmla="*/ 0 w 133"/>
                <a:gd name="T5" fmla="*/ 0 h 117"/>
                <a:gd name="T6" fmla="*/ 10 w 133"/>
                <a:gd name="T7" fmla="*/ 0 h 117"/>
                <a:gd name="T8" fmla="*/ 15 w 133"/>
                <a:gd name="T9" fmla="*/ 0 h 117"/>
                <a:gd name="T10" fmla="*/ 30 w 133"/>
                <a:gd name="T11" fmla="*/ 0 h 117"/>
                <a:gd name="T12" fmla="*/ 36 w 133"/>
                <a:gd name="T13" fmla="*/ 0 h 117"/>
                <a:gd name="T14" fmla="*/ 41 w 133"/>
                <a:gd name="T15" fmla="*/ 8 h 117"/>
                <a:gd name="T16" fmla="*/ 51 w 133"/>
                <a:gd name="T17" fmla="*/ 8 h 117"/>
                <a:gd name="T18" fmla="*/ 56 w 133"/>
                <a:gd name="T19" fmla="*/ 25 h 117"/>
                <a:gd name="T20" fmla="*/ 56 w 133"/>
                <a:gd name="T21" fmla="*/ 25 h 117"/>
                <a:gd name="T22" fmla="*/ 61 w 133"/>
                <a:gd name="T23" fmla="*/ 25 h 117"/>
                <a:gd name="T24" fmla="*/ 77 w 133"/>
                <a:gd name="T25" fmla="*/ 25 h 117"/>
                <a:gd name="T26" fmla="*/ 82 w 133"/>
                <a:gd name="T27" fmla="*/ 25 h 117"/>
                <a:gd name="T28" fmla="*/ 82 w 133"/>
                <a:gd name="T29" fmla="*/ 16 h 117"/>
                <a:gd name="T30" fmla="*/ 92 w 133"/>
                <a:gd name="T31" fmla="*/ 0 h 117"/>
                <a:gd name="T32" fmla="*/ 97 w 133"/>
                <a:gd name="T33" fmla="*/ 0 h 117"/>
                <a:gd name="T34" fmla="*/ 102 w 133"/>
                <a:gd name="T35" fmla="*/ 0 h 117"/>
                <a:gd name="T36" fmla="*/ 113 w 133"/>
                <a:gd name="T37" fmla="*/ 0 h 117"/>
                <a:gd name="T38" fmla="*/ 113 w 133"/>
                <a:gd name="T39" fmla="*/ 8 h 117"/>
                <a:gd name="T40" fmla="*/ 118 w 133"/>
                <a:gd name="T41" fmla="*/ 8 h 117"/>
                <a:gd name="T42" fmla="*/ 118 w 133"/>
                <a:gd name="T43" fmla="*/ 0 h 117"/>
                <a:gd name="T44" fmla="*/ 133 w 133"/>
                <a:gd name="T45" fmla="*/ 0 h 117"/>
                <a:gd name="T46" fmla="*/ 123 w 133"/>
                <a:gd name="T47" fmla="*/ 16 h 117"/>
                <a:gd name="T48" fmla="*/ 113 w 133"/>
                <a:gd name="T49" fmla="*/ 25 h 117"/>
                <a:gd name="T50" fmla="*/ 102 w 133"/>
                <a:gd name="T51" fmla="*/ 25 h 117"/>
                <a:gd name="T52" fmla="*/ 102 w 133"/>
                <a:gd name="T53" fmla="*/ 33 h 117"/>
                <a:gd name="T54" fmla="*/ 97 w 133"/>
                <a:gd name="T55" fmla="*/ 42 h 117"/>
                <a:gd name="T56" fmla="*/ 92 w 133"/>
                <a:gd name="T57" fmla="*/ 50 h 117"/>
                <a:gd name="T58" fmla="*/ 92 w 133"/>
                <a:gd name="T59" fmla="*/ 58 h 117"/>
                <a:gd name="T60" fmla="*/ 82 w 133"/>
                <a:gd name="T61" fmla="*/ 75 h 117"/>
                <a:gd name="T62" fmla="*/ 82 w 133"/>
                <a:gd name="T63" fmla="*/ 84 h 117"/>
                <a:gd name="T64" fmla="*/ 82 w 133"/>
                <a:gd name="T65" fmla="*/ 100 h 117"/>
                <a:gd name="T66" fmla="*/ 82 w 133"/>
                <a:gd name="T67" fmla="*/ 100 h 117"/>
                <a:gd name="T68" fmla="*/ 82 w 133"/>
                <a:gd name="T69" fmla="*/ 117 h 117"/>
                <a:gd name="T70" fmla="*/ 82 w 133"/>
                <a:gd name="T71" fmla="*/ 117 h 117"/>
                <a:gd name="T72" fmla="*/ 77 w 133"/>
                <a:gd name="T73" fmla="*/ 117 h 117"/>
                <a:gd name="T74" fmla="*/ 56 w 133"/>
                <a:gd name="T75" fmla="*/ 117 h 117"/>
                <a:gd name="T76" fmla="*/ 51 w 133"/>
                <a:gd name="T77" fmla="*/ 117 h 117"/>
                <a:gd name="T78" fmla="*/ 41 w 133"/>
                <a:gd name="T79" fmla="*/ 109 h 117"/>
                <a:gd name="T80" fmla="*/ 51 w 133"/>
                <a:gd name="T81" fmla="*/ 109 h 117"/>
                <a:gd name="T82" fmla="*/ 51 w 133"/>
                <a:gd name="T83" fmla="*/ 100 h 117"/>
                <a:gd name="T84" fmla="*/ 51 w 133"/>
                <a:gd name="T85" fmla="*/ 92 h 117"/>
                <a:gd name="T86" fmla="*/ 51 w 133"/>
                <a:gd name="T87" fmla="*/ 84 h 117"/>
                <a:gd name="T88" fmla="*/ 51 w 133"/>
                <a:gd name="T89" fmla="*/ 75 h 117"/>
                <a:gd name="T90" fmla="*/ 51 w 133"/>
                <a:gd name="T91" fmla="*/ 67 h 117"/>
                <a:gd name="T92" fmla="*/ 41 w 133"/>
                <a:gd name="T93" fmla="*/ 58 h 117"/>
                <a:gd name="T94" fmla="*/ 41 w 133"/>
                <a:gd name="T95" fmla="*/ 50 h 117"/>
                <a:gd name="T96" fmla="*/ 41 w 133"/>
                <a:gd name="T97" fmla="*/ 42 h 117"/>
                <a:gd name="T98" fmla="*/ 41 w 133"/>
                <a:gd name="T99" fmla="*/ 33 h 117"/>
                <a:gd name="T100" fmla="*/ 36 w 133"/>
                <a:gd name="T101" fmla="*/ 25 h 117"/>
                <a:gd name="T102" fmla="*/ 30 w 133"/>
                <a:gd name="T103" fmla="*/ 25 h 1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117">
                  <a:moveTo>
                    <a:pt x="30" y="25"/>
                  </a:moveTo>
                  <a:lnTo>
                    <a:pt x="30" y="25"/>
                  </a:lnTo>
                  <a:lnTo>
                    <a:pt x="20" y="16"/>
                  </a:lnTo>
                  <a:lnTo>
                    <a:pt x="15" y="8"/>
                  </a:lnTo>
                  <a:lnTo>
                    <a:pt x="1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1" y="8"/>
                  </a:lnTo>
                  <a:lnTo>
                    <a:pt x="51" y="8"/>
                  </a:lnTo>
                  <a:lnTo>
                    <a:pt x="51" y="16"/>
                  </a:lnTo>
                  <a:lnTo>
                    <a:pt x="56" y="25"/>
                  </a:lnTo>
                  <a:lnTo>
                    <a:pt x="61" y="25"/>
                  </a:lnTo>
                  <a:lnTo>
                    <a:pt x="72" y="33"/>
                  </a:lnTo>
                  <a:lnTo>
                    <a:pt x="77" y="25"/>
                  </a:lnTo>
                  <a:lnTo>
                    <a:pt x="82" y="25"/>
                  </a:lnTo>
                  <a:lnTo>
                    <a:pt x="82" y="16"/>
                  </a:lnTo>
                  <a:lnTo>
                    <a:pt x="92" y="8"/>
                  </a:lnTo>
                  <a:lnTo>
                    <a:pt x="92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3" y="8"/>
                  </a:lnTo>
                  <a:lnTo>
                    <a:pt x="118" y="8"/>
                  </a:lnTo>
                  <a:lnTo>
                    <a:pt x="118" y="0"/>
                  </a:lnTo>
                  <a:lnTo>
                    <a:pt x="123" y="0"/>
                  </a:lnTo>
                  <a:lnTo>
                    <a:pt x="133" y="0"/>
                  </a:lnTo>
                  <a:lnTo>
                    <a:pt x="133" y="8"/>
                  </a:lnTo>
                  <a:lnTo>
                    <a:pt x="123" y="16"/>
                  </a:lnTo>
                  <a:lnTo>
                    <a:pt x="118" y="25"/>
                  </a:lnTo>
                  <a:lnTo>
                    <a:pt x="113" y="25"/>
                  </a:lnTo>
                  <a:lnTo>
                    <a:pt x="102" y="25"/>
                  </a:lnTo>
                  <a:lnTo>
                    <a:pt x="102" y="33"/>
                  </a:lnTo>
                  <a:lnTo>
                    <a:pt x="97" y="33"/>
                  </a:lnTo>
                  <a:lnTo>
                    <a:pt x="97" y="42"/>
                  </a:lnTo>
                  <a:lnTo>
                    <a:pt x="92" y="50"/>
                  </a:lnTo>
                  <a:lnTo>
                    <a:pt x="92" y="58"/>
                  </a:lnTo>
                  <a:lnTo>
                    <a:pt x="92" y="67"/>
                  </a:lnTo>
                  <a:lnTo>
                    <a:pt x="82" y="75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0"/>
                  </a:lnTo>
                  <a:lnTo>
                    <a:pt x="82" y="109"/>
                  </a:lnTo>
                  <a:lnTo>
                    <a:pt x="82" y="117"/>
                  </a:lnTo>
                  <a:lnTo>
                    <a:pt x="77" y="117"/>
                  </a:lnTo>
                  <a:lnTo>
                    <a:pt x="61" y="117"/>
                  </a:lnTo>
                  <a:lnTo>
                    <a:pt x="56" y="117"/>
                  </a:lnTo>
                  <a:lnTo>
                    <a:pt x="51" y="117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51" y="109"/>
                  </a:lnTo>
                  <a:lnTo>
                    <a:pt x="51" y="100"/>
                  </a:lnTo>
                  <a:lnTo>
                    <a:pt x="51" y="92"/>
                  </a:lnTo>
                  <a:lnTo>
                    <a:pt x="51" y="84"/>
                  </a:lnTo>
                  <a:lnTo>
                    <a:pt x="51" y="75"/>
                  </a:lnTo>
                  <a:lnTo>
                    <a:pt x="51" y="67"/>
                  </a:lnTo>
                  <a:lnTo>
                    <a:pt x="41" y="58"/>
                  </a:lnTo>
                  <a:lnTo>
                    <a:pt x="41" y="50"/>
                  </a:lnTo>
                  <a:lnTo>
                    <a:pt x="41" y="42"/>
                  </a:lnTo>
                  <a:lnTo>
                    <a:pt x="41" y="33"/>
                  </a:lnTo>
                  <a:lnTo>
                    <a:pt x="36" y="33"/>
                  </a:lnTo>
                  <a:lnTo>
                    <a:pt x="36" y="25"/>
                  </a:lnTo>
                  <a:lnTo>
                    <a:pt x="30" y="25"/>
                  </a:lnTo>
                  <a:lnTo>
                    <a:pt x="30" y="1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4" name="Freeform 55"/>
            <p:cNvSpPr>
              <a:spLocks/>
            </p:cNvSpPr>
            <p:nvPr/>
          </p:nvSpPr>
          <p:spPr bwMode="auto">
            <a:xfrm>
              <a:off x="3213" y="3656"/>
              <a:ext cx="124" cy="126"/>
            </a:xfrm>
            <a:custGeom>
              <a:avLst/>
              <a:gdLst>
                <a:gd name="T0" fmla="*/ 21 w 124"/>
                <a:gd name="T1" fmla="*/ 25 h 126"/>
                <a:gd name="T2" fmla="*/ 5 w 124"/>
                <a:gd name="T3" fmla="*/ 16 h 126"/>
                <a:gd name="T4" fmla="*/ 0 w 124"/>
                <a:gd name="T5" fmla="*/ 8 h 126"/>
                <a:gd name="T6" fmla="*/ 5 w 124"/>
                <a:gd name="T7" fmla="*/ 8 h 126"/>
                <a:gd name="T8" fmla="*/ 21 w 124"/>
                <a:gd name="T9" fmla="*/ 8 h 126"/>
                <a:gd name="T10" fmla="*/ 26 w 124"/>
                <a:gd name="T11" fmla="*/ 8 h 126"/>
                <a:gd name="T12" fmla="*/ 26 w 124"/>
                <a:gd name="T13" fmla="*/ 0 h 126"/>
                <a:gd name="T14" fmla="*/ 36 w 124"/>
                <a:gd name="T15" fmla="*/ 8 h 126"/>
                <a:gd name="T16" fmla="*/ 41 w 124"/>
                <a:gd name="T17" fmla="*/ 16 h 126"/>
                <a:gd name="T18" fmla="*/ 47 w 124"/>
                <a:gd name="T19" fmla="*/ 33 h 126"/>
                <a:gd name="T20" fmla="*/ 57 w 124"/>
                <a:gd name="T21" fmla="*/ 33 h 126"/>
                <a:gd name="T22" fmla="*/ 62 w 124"/>
                <a:gd name="T23" fmla="*/ 42 h 126"/>
                <a:gd name="T24" fmla="*/ 67 w 124"/>
                <a:gd name="T25" fmla="*/ 33 h 126"/>
                <a:gd name="T26" fmla="*/ 77 w 124"/>
                <a:gd name="T27" fmla="*/ 25 h 126"/>
                <a:gd name="T28" fmla="*/ 83 w 124"/>
                <a:gd name="T29" fmla="*/ 16 h 126"/>
                <a:gd name="T30" fmla="*/ 83 w 124"/>
                <a:gd name="T31" fmla="*/ 8 h 126"/>
                <a:gd name="T32" fmla="*/ 93 w 124"/>
                <a:gd name="T33" fmla="*/ 0 h 126"/>
                <a:gd name="T34" fmla="*/ 103 w 124"/>
                <a:gd name="T35" fmla="*/ 8 h 126"/>
                <a:gd name="T36" fmla="*/ 103 w 124"/>
                <a:gd name="T37" fmla="*/ 16 h 126"/>
                <a:gd name="T38" fmla="*/ 108 w 124"/>
                <a:gd name="T39" fmla="*/ 8 h 126"/>
                <a:gd name="T40" fmla="*/ 124 w 124"/>
                <a:gd name="T41" fmla="*/ 8 h 126"/>
                <a:gd name="T42" fmla="*/ 124 w 124"/>
                <a:gd name="T43" fmla="*/ 16 h 126"/>
                <a:gd name="T44" fmla="*/ 108 w 124"/>
                <a:gd name="T45" fmla="*/ 25 h 126"/>
                <a:gd name="T46" fmla="*/ 103 w 124"/>
                <a:gd name="T47" fmla="*/ 33 h 126"/>
                <a:gd name="T48" fmla="*/ 93 w 124"/>
                <a:gd name="T49" fmla="*/ 33 h 126"/>
                <a:gd name="T50" fmla="*/ 88 w 124"/>
                <a:gd name="T51" fmla="*/ 50 h 126"/>
                <a:gd name="T52" fmla="*/ 83 w 124"/>
                <a:gd name="T53" fmla="*/ 58 h 126"/>
                <a:gd name="T54" fmla="*/ 83 w 124"/>
                <a:gd name="T55" fmla="*/ 67 h 126"/>
                <a:gd name="T56" fmla="*/ 83 w 124"/>
                <a:gd name="T57" fmla="*/ 75 h 126"/>
                <a:gd name="T58" fmla="*/ 77 w 124"/>
                <a:gd name="T59" fmla="*/ 84 h 126"/>
                <a:gd name="T60" fmla="*/ 77 w 124"/>
                <a:gd name="T61" fmla="*/ 92 h 126"/>
                <a:gd name="T62" fmla="*/ 77 w 124"/>
                <a:gd name="T63" fmla="*/ 109 h 126"/>
                <a:gd name="T64" fmla="*/ 77 w 124"/>
                <a:gd name="T65" fmla="*/ 109 h 126"/>
                <a:gd name="T66" fmla="*/ 77 w 124"/>
                <a:gd name="T67" fmla="*/ 126 h 126"/>
                <a:gd name="T68" fmla="*/ 67 w 124"/>
                <a:gd name="T69" fmla="*/ 126 h 126"/>
                <a:gd name="T70" fmla="*/ 57 w 124"/>
                <a:gd name="T71" fmla="*/ 126 h 126"/>
                <a:gd name="T72" fmla="*/ 41 w 124"/>
                <a:gd name="T73" fmla="*/ 126 h 126"/>
                <a:gd name="T74" fmla="*/ 41 w 124"/>
                <a:gd name="T75" fmla="*/ 117 h 126"/>
                <a:gd name="T76" fmla="*/ 41 w 124"/>
                <a:gd name="T77" fmla="*/ 117 h 126"/>
                <a:gd name="T78" fmla="*/ 41 w 124"/>
                <a:gd name="T79" fmla="*/ 109 h 126"/>
                <a:gd name="T80" fmla="*/ 41 w 124"/>
                <a:gd name="T81" fmla="*/ 100 h 126"/>
                <a:gd name="T82" fmla="*/ 41 w 124"/>
                <a:gd name="T83" fmla="*/ 84 h 126"/>
                <a:gd name="T84" fmla="*/ 41 w 124"/>
                <a:gd name="T85" fmla="*/ 75 h 126"/>
                <a:gd name="T86" fmla="*/ 41 w 124"/>
                <a:gd name="T87" fmla="*/ 67 h 126"/>
                <a:gd name="T88" fmla="*/ 41 w 124"/>
                <a:gd name="T89" fmla="*/ 58 h 126"/>
                <a:gd name="T90" fmla="*/ 36 w 124"/>
                <a:gd name="T91" fmla="*/ 50 h 126"/>
                <a:gd name="T92" fmla="*/ 36 w 124"/>
                <a:gd name="T93" fmla="*/ 42 h 126"/>
                <a:gd name="T94" fmla="*/ 26 w 124"/>
                <a:gd name="T95" fmla="*/ 33 h 126"/>
                <a:gd name="T96" fmla="*/ 21 w 124"/>
                <a:gd name="T97" fmla="*/ 33 h 1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4" h="126">
                  <a:moveTo>
                    <a:pt x="21" y="25"/>
                  </a:moveTo>
                  <a:lnTo>
                    <a:pt x="21" y="25"/>
                  </a:lnTo>
                  <a:lnTo>
                    <a:pt x="16" y="16"/>
                  </a:lnTo>
                  <a:lnTo>
                    <a:pt x="5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6" y="8"/>
                  </a:lnTo>
                  <a:lnTo>
                    <a:pt x="41" y="16"/>
                  </a:lnTo>
                  <a:lnTo>
                    <a:pt x="47" y="25"/>
                  </a:lnTo>
                  <a:lnTo>
                    <a:pt x="47" y="33"/>
                  </a:lnTo>
                  <a:lnTo>
                    <a:pt x="57" y="33"/>
                  </a:lnTo>
                  <a:lnTo>
                    <a:pt x="62" y="42"/>
                  </a:lnTo>
                  <a:lnTo>
                    <a:pt x="62" y="33"/>
                  </a:lnTo>
                  <a:lnTo>
                    <a:pt x="67" y="33"/>
                  </a:lnTo>
                  <a:lnTo>
                    <a:pt x="77" y="25"/>
                  </a:lnTo>
                  <a:lnTo>
                    <a:pt x="77" y="16"/>
                  </a:lnTo>
                  <a:lnTo>
                    <a:pt x="83" y="16"/>
                  </a:lnTo>
                  <a:lnTo>
                    <a:pt x="83" y="8"/>
                  </a:lnTo>
                  <a:lnTo>
                    <a:pt x="88" y="8"/>
                  </a:lnTo>
                  <a:lnTo>
                    <a:pt x="93" y="0"/>
                  </a:lnTo>
                  <a:lnTo>
                    <a:pt x="93" y="8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3" y="8"/>
                  </a:lnTo>
                  <a:lnTo>
                    <a:pt x="108" y="8"/>
                  </a:lnTo>
                  <a:lnTo>
                    <a:pt x="113" y="8"/>
                  </a:lnTo>
                  <a:lnTo>
                    <a:pt x="124" y="8"/>
                  </a:lnTo>
                  <a:lnTo>
                    <a:pt x="124" y="16"/>
                  </a:lnTo>
                  <a:lnTo>
                    <a:pt x="108" y="25"/>
                  </a:lnTo>
                  <a:lnTo>
                    <a:pt x="103" y="33"/>
                  </a:lnTo>
                  <a:lnTo>
                    <a:pt x="93" y="33"/>
                  </a:lnTo>
                  <a:lnTo>
                    <a:pt x="88" y="42"/>
                  </a:lnTo>
                  <a:lnTo>
                    <a:pt x="88" y="50"/>
                  </a:lnTo>
                  <a:lnTo>
                    <a:pt x="83" y="58"/>
                  </a:lnTo>
                  <a:lnTo>
                    <a:pt x="83" y="67"/>
                  </a:lnTo>
                  <a:lnTo>
                    <a:pt x="83" y="75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7" y="126"/>
                  </a:lnTo>
                  <a:lnTo>
                    <a:pt x="67" y="126"/>
                  </a:lnTo>
                  <a:lnTo>
                    <a:pt x="62" y="126"/>
                  </a:lnTo>
                  <a:lnTo>
                    <a:pt x="57" y="126"/>
                  </a:lnTo>
                  <a:lnTo>
                    <a:pt x="47" y="126"/>
                  </a:lnTo>
                  <a:lnTo>
                    <a:pt x="41" y="126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84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36" y="58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6" y="33"/>
                  </a:lnTo>
                  <a:lnTo>
                    <a:pt x="26" y="33"/>
                  </a:lnTo>
                  <a:lnTo>
                    <a:pt x="21" y="33"/>
                  </a:lnTo>
                  <a:lnTo>
                    <a:pt x="21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5" name="Freeform 56"/>
            <p:cNvSpPr>
              <a:spLocks/>
            </p:cNvSpPr>
            <p:nvPr/>
          </p:nvSpPr>
          <p:spPr bwMode="auto">
            <a:xfrm>
              <a:off x="3213" y="3538"/>
              <a:ext cx="124" cy="126"/>
            </a:xfrm>
            <a:custGeom>
              <a:avLst/>
              <a:gdLst>
                <a:gd name="T0" fmla="*/ 21 w 124"/>
                <a:gd name="T1" fmla="*/ 25 h 126"/>
                <a:gd name="T2" fmla="*/ 5 w 124"/>
                <a:gd name="T3" fmla="*/ 17 h 126"/>
                <a:gd name="T4" fmla="*/ 0 w 124"/>
                <a:gd name="T5" fmla="*/ 17 h 126"/>
                <a:gd name="T6" fmla="*/ 0 w 124"/>
                <a:gd name="T7" fmla="*/ 8 h 126"/>
                <a:gd name="T8" fmla="*/ 5 w 124"/>
                <a:gd name="T9" fmla="*/ 0 h 126"/>
                <a:gd name="T10" fmla="*/ 21 w 124"/>
                <a:gd name="T11" fmla="*/ 8 h 126"/>
                <a:gd name="T12" fmla="*/ 26 w 124"/>
                <a:gd name="T13" fmla="*/ 0 h 126"/>
                <a:gd name="T14" fmla="*/ 26 w 124"/>
                <a:gd name="T15" fmla="*/ 0 h 126"/>
                <a:gd name="T16" fmla="*/ 36 w 124"/>
                <a:gd name="T17" fmla="*/ 8 h 126"/>
                <a:gd name="T18" fmla="*/ 41 w 124"/>
                <a:gd name="T19" fmla="*/ 17 h 126"/>
                <a:gd name="T20" fmla="*/ 47 w 124"/>
                <a:gd name="T21" fmla="*/ 25 h 126"/>
                <a:gd name="T22" fmla="*/ 57 w 124"/>
                <a:gd name="T23" fmla="*/ 34 h 126"/>
                <a:gd name="T24" fmla="*/ 67 w 124"/>
                <a:gd name="T25" fmla="*/ 34 h 126"/>
                <a:gd name="T26" fmla="*/ 77 w 124"/>
                <a:gd name="T27" fmla="*/ 25 h 126"/>
                <a:gd name="T28" fmla="*/ 83 w 124"/>
                <a:gd name="T29" fmla="*/ 8 h 126"/>
                <a:gd name="T30" fmla="*/ 88 w 124"/>
                <a:gd name="T31" fmla="*/ 0 h 126"/>
                <a:gd name="T32" fmla="*/ 93 w 124"/>
                <a:gd name="T33" fmla="*/ 0 h 126"/>
                <a:gd name="T34" fmla="*/ 103 w 124"/>
                <a:gd name="T35" fmla="*/ 8 h 126"/>
                <a:gd name="T36" fmla="*/ 108 w 124"/>
                <a:gd name="T37" fmla="*/ 8 h 126"/>
                <a:gd name="T38" fmla="*/ 124 w 124"/>
                <a:gd name="T39" fmla="*/ 0 h 126"/>
                <a:gd name="T40" fmla="*/ 124 w 124"/>
                <a:gd name="T41" fmla="*/ 8 h 126"/>
                <a:gd name="T42" fmla="*/ 124 w 124"/>
                <a:gd name="T43" fmla="*/ 17 h 126"/>
                <a:gd name="T44" fmla="*/ 113 w 124"/>
                <a:gd name="T45" fmla="*/ 25 h 126"/>
                <a:gd name="T46" fmla="*/ 103 w 124"/>
                <a:gd name="T47" fmla="*/ 25 h 126"/>
                <a:gd name="T48" fmla="*/ 93 w 124"/>
                <a:gd name="T49" fmla="*/ 34 h 126"/>
                <a:gd name="T50" fmla="*/ 88 w 124"/>
                <a:gd name="T51" fmla="*/ 50 h 126"/>
                <a:gd name="T52" fmla="*/ 83 w 124"/>
                <a:gd name="T53" fmla="*/ 59 h 126"/>
                <a:gd name="T54" fmla="*/ 83 w 124"/>
                <a:gd name="T55" fmla="*/ 67 h 126"/>
                <a:gd name="T56" fmla="*/ 83 w 124"/>
                <a:gd name="T57" fmla="*/ 76 h 126"/>
                <a:gd name="T58" fmla="*/ 77 w 124"/>
                <a:gd name="T59" fmla="*/ 84 h 126"/>
                <a:gd name="T60" fmla="*/ 77 w 124"/>
                <a:gd name="T61" fmla="*/ 92 h 126"/>
                <a:gd name="T62" fmla="*/ 77 w 124"/>
                <a:gd name="T63" fmla="*/ 101 h 126"/>
                <a:gd name="T64" fmla="*/ 77 w 124"/>
                <a:gd name="T65" fmla="*/ 109 h 126"/>
                <a:gd name="T66" fmla="*/ 77 w 124"/>
                <a:gd name="T67" fmla="*/ 126 h 126"/>
                <a:gd name="T68" fmla="*/ 67 w 124"/>
                <a:gd name="T69" fmla="*/ 126 h 126"/>
                <a:gd name="T70" fmla="*/ 57 w 124"/>
                <a:gd name="T71" fmla="*/ 126 h 126"/>
                <a:gd name="T72" fmla="*/ 41 w 124"/>
                <a:gd name="T73" fmla="*/ 126 h 126"/>
                <a:gd name="T74" fmla="*/ 41 w 124"/>
                <a:gd name="T75" fmla="*/ 118 h 126"/>
                <a:gd name="T76" fmla="*/ 41 w 124"/>
                <a:gd name="T77" fmla="*/ 118 h 126"/>
                <a:gd name="T78" fmla="*/ 41 w 124"/>
                <a:gd name="T79" fmla="*/ 109 h 126"/>
                <a:gd name="T80" fmla="*/ 41 w 124"/>
                <a:gd name="T81" fmla="*/ 101 h 126"/>
                <a:gd name="T82" fmla="*/ 41 w 124"/>
                <a:gd name="T83" fmla="*/ 92 h 126"/>
                <a:gd name="T84" fmla="*/ 41 w 124"/>
                <a:gd name="T85" fmla="*/ 76 h 126"/>
                <a:gd name="T86" fmla="*/ 41 w 124"/>
                <a:gd name="T87" fmla="*/ 67 h 126"/>
                <a:gd name="T88" fmla="*/ 41 w 124"/>
                <a:gd name="T89" fmla="*/ 59 h 126"/>
                <a:gd name="T90" fmla="*/ 36 w 124"/>
                <a:gd name="T91" fmla="*/ 50 h 126"/>
                <a:gd name="T92" fmla="*/ 36 w 124"/>
                <a:gd name="T93" fmla="*/ 42 h 126"/>
                <a:gd name="T94" fmla="*/ 26 w 124"/>
                <a:gd name="T95" fmla="*/ 34 h 126"/>
                <a:gd name="T96" fmla="*/ 21 w 124"/>
                <a:gd name="T97" fmla="*/ 25 h 1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4" h="126">
                  <a:moveTo>
                    <a:pt x="21" y="25"/>
                  </a:moveTo>
                  <a:lnTo>
                    <a:pt x="21" y="25"/>
                  </a:lnTo>
                  <a:lnTo>
                    <a:pt x="16" y="17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0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36" y="8"/>
                  </a:lnTo>
                  <a:lnTo>
                    <a:pt x="41" y="17"/>
                  </a:lnTo>
                  <a:lnTo>
                    <a:pt x="47" y="25"/>
                  </a:lnTo>
                  <a:lnTo>
                    <a:pt x="57" y="34"/>
                  </a:lnTo>
                  <a:lnTo>
                    <a:pt x="62" y="42"/>
                  </a:lnTo>
                  <a:lnTo>
                    <a:pt x="67" y="34"/>
                  </a:lnTo>
                  <a:lnTo>
                    <a:pt x="77" y="25"/>
                  </a:lnTo>
                  <a:lnTo>
                    <a:pt x="83" y="17"/>
                  </a:lnTo>
                  <a:lnTo>
                    <a:pt x="83" y="8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103" y="8"/>
                  </a:lnTo>
                  <a:lnTo>
                    <a:pt x="103" y="17"/>
                  </a:lnTo>
                  <a:lnTo>
                    <a:pt x="108" y="8"/>
                  </a:lnTo>
                  <a:lnTo>
                    <a:pt x="113" y="0"/>
                  </a:lnTo>
                  <a:lnTo>
                    <a:pt x="124" y="0"/>
                  </a:lnTo>
                  <a:lnTo>
                    <a:pt x="124" y="8"/>
                  </a:lnTo>
                  <a:lnTo>
                    <a:pt x="124" y="17"/>
                  </a:lnTo>
                  <a:lnTo>
                    <a:pt x="113" y="25"/>
                  </a:lnTo>
                  <a:lnTo>
                    <a:pt x="108" y="25"/>
                  </a:lnTo>
                  <a:lnTo>
                    <a:pt x="103" y="25"/>
                  </a:lnTo>
                  <a:lnTo>
                    <a:pt x="93" y="34"/>
                  </a:lnTo>
                  <a:lnTo>
                    <a:pt x="88" y="42"/>
                  </a:lnTo>
                  <a:lnTo>
                    <a:pt x="88" y="50"/>
                  </a:lnTo>
                  <a:lnTo>
                    <a:pt x="83" y="50"/>
                  </a:lnTo>
                  <a:lnTo>
                    <a:pt x="83" y="59"/>
                  </a:lnTo>
                  <a:lnTo>
                    <a:pt x="83" y="67"/>
                  </a:lnTo>
                  <a:lnTo>
                    <a:pt x="83" y="76"/>
                  </a:lnTo>
                  <a:lnTo>
                    <a:pt x="77" y="76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1"/>
                  </a:lnTo>
                  <a:lnTo>
                    <a:pt x="77" y="109"/>
                  </a:lnTo>
                  <a:lnTo>
                    <a:pt x="77" y="118"/>
                  </a:lnTo>
                  <a:lnTo>
                    <a:pt x="77" y="126"/>
                  </a:lnTo>
                  <a:lnTo>
                    <a:pt x="67" y="126"/>
                  </a:lnTo>
                  <a:lnTo>
                    <a:pt x="62" y="126"/>
                  </a:lnTo>
                  <a:lnTo>
                    <a:pt x="57" y="126"/>
                  </a:lnTo>
                  <a:lnTo>
                    <a:pt x="47" y="126"/>
                  </a:lnTo>
                  <a:lnTo>
                    <a:pt x="41" y="126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1" y="101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76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26" y="34"/>
                  </a:lnTo>
                  <a:lnTo>
                    <a:pt x="21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6" name="Freeform 57"/>
            <p:cNvSpPr>
              <a:spLocks/>
            </p:cNvSpPr>
            <p:nvPr/>
          </p:nvSpPr>
          <p:spPr bwMode="auto">
            <a:xfrm>
              <a:off x="3213" y="3656"/>
              <a:ext cx="124" cy="126"/>
            </a:xfrm>
            <a:custGeom>
              <a:avLst/>
              <a:gdLst>
                <a:gd name="T0" fmla="*/ 0 w 124"/>
                <a:gd name="T1" fmla="*/ 8 h 126"/>
                <a:gd name="T2" fmla="*/ 0 w 124"/>
                <a:gd name="T3" fmla="*/ 8 h 126"/>
                <a:gd name="T4" fmla="*/ 21 w 124"/>
                <a:gd name="T5" fmla="*/ 8 h 126"/>
                <a:gd name="T6" fmla="*/ 36 w 124"/>
                <a:gd name="T7" fmla="*/ 8 h 126"/>
                <a:gd name="T8" fmla="*/ 62 w 124"/>
                <a:gd name="T9" fmla="*/ 42 h 126"/>
                <a:gd name="T10" fmla="*/ 83 w 124"/>
                <a:gd name="T11" fmla="*/ 16 h 126"/>
                <a:gd name="T12" fmla="*/ 93 w 124"/>
                <a:gd name="T13" fmla="*/ 8 h 126"/>
                <a:gd name="T14" fmla="*/ 108 w 124"/>
                <a:gd name="T15" fmla="*/ 8 h 126"/>
                <a:gd name="T16" fmla="*/ 124 w 124"/>
                <a:gd name="T17" fmla="*/ 8 h 126"/>
                <a:gd name="T18" fmla="*/ 103 w 124"/>
                <a:gd name="T19" fmla="*/ 33 h 126"/>
                <a:gd name="T20" fmla="*/ 83 w 124"/>
                <a:gd name="T21" fmla="*/ 58 h 126"/>
                <a:gd name="T22" fmla="*/ 77 w 124"/>
                <a:gd name="T23" fmla="*/ 84 h 126"/>
                <a:gd name="T24" fmla="*/ 77 w 124"/>
                <a:gd name="T25" fmla="*/ 117 h 126"/>
                <a:gd name="T26" fmla="*/ 62 w 124"/>
                <a:gd name="T27" fmla="*/ 126 h 126"/>
                <a:gd name="T28" fmla="*/ 41 w 124"/>
                <a:gd name="T29" fmla="*/ 109 h 126"/>
                <a:gd name="T30" fmla="*/ 41 w 124"/>
                <a:gd name="T31" fmla="*/ 75 h 126"/>
                <a:gd name="T32" fmla="*/ 36 w 124"/>
                <a:gd name="T33" fmla="*/ 42 h 126"/>
                <a:gd name="T34" fmla="*/ 21 w 124"/>
                <a:gd name="T35" fmla="*/ 25 h 126"/>
                <a:gd name="T36" fmla="*/ 5 w 124"/>
                <a:gd name="T37" fmla="*/ 16 h 126"/>
                <a:gd name="T38" fmla="*/ 0 w 124"/>
                <a:gd name="T39" fmla="*/ 8 h 126"/>
                <a:gd name="T40" fmla="*/ 21 w 124"/>
                <a:gd name="T41" fmla="*/ 8 h 126"/>
                <a:gd name="T42" fmla="*/ 26 w 124"/>
                <a:gd name="T43" fmla="*/ 8 h 126"/>
                <a:gd name="T44" fmla="*/ 36 w 124"/>
                <a:gd name="T45" fmla="*/ 8 h 126"/>
                <a:gd name="T46" fmla="*/ 47 w 124"/>
                <a:gd name="T47" fmla="*/ 25 h 126"/>
                <a:gd name="T48" fmla="*/ 57 w 124"/>
                <a:gd name="T49" fmla="*/ 33 h 126"/>
                <a:gd name="T50" fmla="*/ 62 w 124"/>
                <a:gd name="T51" fmla="*/ 33 h 126"/>
                <a:gd name="T52" fmla="*/ 77 w 124"/>
                <a:gd name="T53" fmla="*/ 25 h 126"/>
                <a:gd name="T54" fmla="*/ 83 w 124"/>
                <a:gd name="T55" fmla="*/ 16 h 126"/>
                <a:gd name="T56" fmla="*/ 93 w 124"/>
                <a:gd name="T57" fmla="*/ 0 h 126"/>
                <a:gd name="T58" fmla="*/ 103 w 124"/>
                <a:gd name="T59" fmla="*/ 16 h 126"/>
                <a:gd name="T60" fmla="*/ 108 w 124"/>
                <a:gd name="T61" fmla="*/ 8 h 126"/>
                <a:gd name="T62" fmla="*/ 124 w 124"/>
                <a:gd name="T63" fmla="*/ 8 h 126"/>
                <a:gd name="T64" fmla="*/ 108 w 124"/>
                <a:gd name="T65" fmla="*/ 25 h 126"/>
                <a:gd name="T66" fmla="*/ 93 w 124"/>
                <a:gd name="T67" fmla="*/ 33 h 126"/>
                <a:gd name="T68" fmla="*/ 88 w 124"/>
                <a:gd name="T69" fmla="*/ 50 h 126"/>
                <a:gd name="T70" fmla="*/ 83 w 124"/>
                <a:gd name="T71" fmla="*/ 58 h 126"/>
                <a:gd name="T72" fmla="*/ 83 w 124"/>
                <a:gd name="T73" fmla="*/ 75 h 126"/>
                <a:gd name="T74" fmla="*/ 77 w 124"/>
                <a:gd name="T75" fmla="*/ 84 h 126"/>
                <a:gd name="T76" fmla="*/ 77 w 124"/>
                <a:gd name="T77" fmla="*/ 109 h 126"/>
                <a:gd name="T78" fmla="*/ 77 w 124"/>
                <a:gd name="T79" fmla="*/ 117 h 126"/>
                <a:gd name="T80" fmla="*/ 67 w 124"/>
                <a:gd name="T81" fmla="*/ 126 h 126"/>
                <a:gd name="T82" fmla="*/ 47 w 124"/>
                <a:gd name="T83" fmla="*/ 126 h 126"/>
                <a:gd name="T84" fmla="*/ 41 w 124"/>
                <a:gd name="T85" fmla="*/ 117 h 126"/>
                <a:gd name="T86" fmla="*/ 41 w 124"/>
                <a:gd name="T87" fmla="*/ 117 h 126"/>
                <a:gd name="T88" fmla="*/ 41 w 124"/>
                <a:gd name="T89" fmla="*/ 100 h 126"/>
                <a:gd name="T90" fmla="*/ 41 w 124"/>
                <a:gd name="T91" fmla="*/ 84 h 126"/>
                <a:gd name="T92" fmla="*/ 41 w 124"/>
                <a:gd name="T93" fmla="*/ 67 h 126"/>
                <a:gd name="T94" fmla="*/ 36 w 124"/>
                <a:gd name="T95" fmla="*/ 58 h 126"/>
                <a:gd name="T96" fmla="*/ 36 w 124"/>
                <a:gd name="T97" fmla="*/ 42 h 126"/>
                <a:gd name="T98" fmla="*/ 26 w 124"/>
                <a:gd name="T99" fmla="*/ 33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4" h="126">
                  <a:moveTo>
                    <a:pt x="21" y="25"/>
                  </a:moveTo>
                  <a:lnTo>
                    <a:pt x="16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21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6" y="8"/>
                  </a:lnTo>
                  <a:lnTo>
                    <a:pt x="41" y="16"/>
                  </a:lnTo>
                  <a:lnTo>
                    <a:pt x="47" y="33"/>
                  </a:lnTo>
                  <a:lnTo>
                    <a:pt x="62" y="42"/>
                  </a:lnTo>
                  <a:lnTo>
                    <a:pt x="62" y="33"/>
                  </a:lnTo>
                  <a:lnTo>
                    <a:pt x="77" y="25"/>
                  </a:lnTo>
                  <a:lnTo>
                    <a:pt x="83" y="16"/>
                  </a:lnTo>
                  <a:lnTo>
                    <a:pt x="88" y="8"/>
                  </a:lnTo>
                  <a:lnTo>
                    <a:pt x="93" y="0"/>
                  </a:lnTo>
                  <a:lnTo>
                    <a:pt x="93" y="8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8" y="8"/>
                  </a:lnTo>
                  <a:lnTo>
                    <a:pt x="113" y="8"/>
                  </a:lnTo>
                  <a:lnTo>
                    <a:pt x="124" y="8"/>
                  </a:lnTo>
                  <a:lnTo>
                    <a:pt x="124" y="16"/>
                  </a:lnTo>
                  <a:lnTo>
                    <a:pt x="113" y="16"/>
                  </a:lnTo>
                  <a:lnTo>
                    <a:pt x="103" y="33"/>
                  </a:lnTo>
                  <a:lnTo>
                    <a:pt x="93" y="33"/>
                  </a:lnTo>
                  <a:lnTo>
                    <a:pt x="88" y="50"/>
                  </a:lnTo>
                  <a:lnTo>
                    <a:pt x="83" y="58"/>
                  </a:lnTo>
                  <a:lnTo>
                    <a:pt x="83" y="67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7" y="126"/>
                  </a:lnTo>
                  <a:lnTo>
                    <a:pt x="62" y="126"/>
                  </a:lnTo>
                  <a:lnTo>
                    <a:pt x="41" y="126"/>
                  </a:lnTo>
                  <a:lnTo>
                    <a:pt x="36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92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36" y="58"/>
                  </a:lnTo>
                  <a:lnTo>
                    <a:pt x="36" y="42"/>
                  </a:lnTo>
                  <a:lnTo>
                    <a:pt x="36" y="33"/>
                  </a:lnTo>
                  <a:lnTo>
                    <a:pt x="21" y="33"/>
                  </a:lnTo>
                  <a:lnTo>
                    <a:pt x="21" y="25"/>
                  </a:lnTo>
                  <a:lnTo>
                    <a:pt x="16" y="16"/>
                  </a:lnTo>
                  <a:lnTo>
                    <a:pt x="5" y="16"/>
                  </a:lnTo>
                  <a:lnTo>
                    <a:pt x="0" y="8"/>
                  </a:lnTo>
                  <a:lnTo>
                    <a:pt x="5" y="8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6" y="8"/>
                  </a:lnTo>
                  <a:lnTo>
                    <a:pt x="41" y="16"/>
                  </a:lnTo>
                  <a:lnTo>
                    <a:pt x="47" y="25"/>
                  </a:lnTo>
                  <a:lnTo>
                    <a:pt x="47" y="33"/>
                  </a:lnTo>
                  <a:lnTo>
                    <a:pt x="57" y="33"/>
                  </a:lnTo>
                  <a:lnTo>
                    <a:pt x="62" y="42"/>
                  </a:lnTo>
                  <a:lnTo>
                    <a:pt x="62" y="33"/>
                  </a:lnTo>
                  <a:lnTo>
                    <a:pt x="67" y="33"/>
                  </a:lnTo>
                  <a:lnTo>
                    <a:pt x="77" y="25"/>
                  </a:lnTo>
                  <a:lnTo>
                    <a:pt x="77" y="16"/>
                  </a:lnTo>
                  <a:lnTo>
                    <a:pt x="83" y="16"/>
                  </a:lnTo>
                  <a:lnTo>
                    <a:pt x="83" y="8"/>
                  </a:lnTo>
                  <a:lnTo>
                    <a:pt x="88" y="8"/>
                  </a:lnTo>
                  <a:lnTo>
                    <a:pt x="93" y="0"/>
                  </a:lnTo>
                  <a:lnTo>
                    <a:pt x="93" y="8"/>
                  </a:lnTo>
                  <a:lnTo>
                    <a:pt x="103" y="8"/>
                  </a:lnTo>
                  <a:lnTo>
                    <a:pt x="103" y="16"/>
                  </a:lnTo>
                  <a:lnTo>
                    <a:pt x="103" y="8"/>
                  </a:lnTo>
                  <a:lnTo>
                    <a:pt x="108" y="8"/>
                  </a:lnTo>
                  <a:lnTo>
                    <a:pt x="113" y="8"/>
                  </a:lnTo>
                  <a:lnTo>
                    <a:pt x="124" y="8"/>
                  </a:lnTo>
                  <a:lnTo>
                    <a:pt x="124" y="16"/>
                  </a:lnTo>
                  <a:lnTo>
                    <a:pt x="108" y="25"/>
                  </a:lnTo>
                  <a:lnTo>
                    <a:pt x="103" y="33"/>
                  </a:lnTo>
                  <a:lnTo>
                    <a:pt x="93" y="33"/>
                  </a:lnTo>
                  <a:lnTo>
                    <a:pt x="88" y="42"/>
                  </a:lnTo>
                  <a:lnTo>
                    <a:pt x="88" y="50"/>
                  </a:lnTo>
                  <a:lnTo>
                    <a:pt x="83" y="58"/>
                  </a:lnTo>
                  <a:lnTo>
                    <a:pt x="83" y="67"/>
                  </a:lnTo>
                  <a:lnTo>
                    <a:pt x="83" y="75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0"/>
                  </a:lnTo>
                  <a:lnTo>
                    <a:pt x="77" y="109"/>
                  </a:lnTo>
                  <a:lnTo>
                    <a:pt x="77" y="117"/>
                  </a:lnTo>
                  <a:lnTo>
                    <a:pt x="77" y="126"/>
                  </a:lnTo>
                  <a:lnTo>
                    <a:pt x="67" y="126"/>
                  </a:lnTo>
                  <a:lnTo>
                    <a:pt x="62" y="126"/>
                  </a:lnTo>
                  <a:lnTo>
                    <a:pt x="57" y="126"/>
                  </a:lnTo>
                  <a:lnTo>
                    <a:pt x="47" y="126"/>
                  </a:lnTo>
                  <a:lnTo>
                    <a:pt x="41" y="126"/>
                  </a:lnTo>
                  <a:lnTo>
                    <a:pt x="41" y="117"/>
                  </a:lnTo>
                  <a:lnTo>
                    <a:pt x="41" y="109"/>
                  </a:lnTo>
                  <a:lnTo>
                    <a:pt x="41" y="100"/>
                  </a:lnTo>
                  <a:lnTo>
                    <a:pt x="41" y="84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1" y="58"/>
                  </a:lnTo>
                  <a:lnTo>
                    <a:pt x="36" y="58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6" y="33"/>
                  </a:lnTo>
                  <a:lnTo>
                    <a:pt x="26" y="33"/>
                  </a:lnTo>
                  <a:lnTo>
                    <a:pt x="21" y="33"/>
                  </a:lnTo>
                  <a:lnTo>
                    <a:pt x="21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7" name="Freeform 58"/>
            <p:cNvSpPr>
              <a:spLocks/>
            </p:cNvSpPr>
            <p:nvPr/>
          </p:nvSpPr>
          <p:spPr bwMode="auto">
            <a:xfrm>
              <a:off x="3213" y="3538"/>
              <a:ext cx="124" cy="126"/>
            </a:xfrm>
            <a:custGeom>
              <a:avLst/>
              <a:gdLst>
                <a:gd name="T0" fmla="*/ 0 w 124"/>
                <a:gd name="T1" fmla="*/ 17 h 126"/>
                <a:gd name="T2" fmla="*/ 0 w 124"/>
                <a:gd name="T3" fmla="*/ 0 h 126"/>
                <a:gd name="T4" fmla="*/ 21 w 124"/>
                <a:gd name="T5" fmla="*/ 8 h 126"/>
                <a:gd name="T6" fmla="*/ 36 w 124"/>
                <a:gd name="T7" fmla="*/ 8 h 126"/>
                <a:gd name="T8" fmla="*/ 62 w 124"/>
                <a:gd name="T9" fmla="*/ 42 h 126"/>
                <a:gd name="T10" fmla="*/ 83 w 124"/>
                <a:gd name="T11" fmla="*/ 17 h 126"/>
                <a:gd name="T12" fmla="*/ 93 w 124"/>
                <a:gd name="T13" fmla="*/ 0 h 126"/>
                <a:gd name="T14" fmla="*/ 108 w 124"/>
                <a:gd name="T15" fmla="*/ 8 h 126"/>
                <a:gd name="T16" fmla="*/ 124 w 124"/>
                <a:gd name="T17" fmla="*/ 8 h 126"/>
                <a:gd name="T18" fmla="*/ 103 w 124"/>
                <a:gd name="T19" fmla="*/ 25 h 126"/>
                <a:gd name="T20" fmla="*/ 83 w 124"/>
                <a:gd name="T21" fmla="*/ 50 h 126"/>
                <a:gd name="T22" fmla="*/ 77 w 124"/>
                <a:gd name="T23" fmla="*/ 84 h 126"/>
                <a:gd name="T24" fmla="*/ 77 w 124"/>
                <a:gd name="T25" fmla="*/ 118 h 126"/>
                <a:gd name="T26" fmla="*/ 62 w 124"/>
                <a:gd name="T27" fmla="*/ 126 h 126"/>
                <a:gd name="T28" fmla="*/ 41 w 124"/>
                <a:gd name="T29" fmla="*/ 109 h 126"/>
                <a:gd name="T30" fmla="*/ 41 w 124"/>
                <a:gd name="T31" fmla="*/ 76 h 126"/>
                <a:gd name="T32" fmla="*/ 36 w 124"/>
                <a:gd name="T33" fmla="*/ 42 h 126"/>
                <a:gd name="T34" fmla="*/ 21 w 124"/>
                <a:gd name="T35" fmla="*/ 25 h 126"/>
                <a:gd name="T36" fmla="*/ 5 w 124"/>
                <a:gd name="T37" fmla="*/ 17 h 126"/>
                <a:gd name="T38" fmla="*/ 0 w 124"/>
                <a:gd name="T39" fmla="*/ 8 h 126"/>
                <a:gd name="T40" fmla="*/ 5 w 124"/>
                <a:gd name="T41" fmla="*/ 0 h 126"/>
                <a:gd name="T42" fmla="*/ 21 w 124"/>
                <a:gd name="T43" fmla="*/ 0 h 126"/>
                <a:gd name="T44" fmla="*/ 26 w 124"/>
                <a:gd name="T45" fmla="*/ 0 h 126"/>
                <a:gd name="T46" fmla="*/ 41 w 124"/>
                <a:gd name="T47" fmla="*/ 17 h 126"/>
                <a:gd name="T48" fmla="*/ 47 w 124"/>
                <a:gd name="T49" fmla="*/ 25 h 126"/>
                <a:gd name="T50" fmla="*/ 62 w 124"/>
                <a:gd name="T51" fmla="*/ 42 h 126"/>
                <a:gd name="T52" fmla="*/ 77 w 124"/>
                <a:gd name="T53" fmla="*/ 25 h 126"/>
                <a:gd name="T54" fmla="*/ 88 w 124"/>
                <a:gd name="T55" fmla="*/ 0 h 126"/>
                <a:gd name="T56" fmla="*/ 93 w 124"/>
                <a:gd name="T57" fmla="*/ 0 h 126"/>
                <a:gd name="T58" fmla="*/ 103 w 124"/>
                <a:gd name="T59" fmla="*/ 17 h 126"/>
                <a:gd name="T60" fmla="*/ 124 w 124"/>
                <a:gd name="T61" fmla="*/ 0 h 126"/>
                <a:gd name="T62" fmla="*/ 124 w 124"/>
                <a:gd name="T63" fmla="*/ 8 h 126"/>
                <a:gd name="T64" fmla="*/ 113 w 124"/>
                <a:gd name="T65" fmla="*/ 25 h 126"/>
                <a:gd name="T66" fmla="*/ 93 w 124"/>
                <a:gd name="T67" fmla="*/ 34 h 126"/>
                <a:gd name="T68" fmla="*/ 88 w 124"/>
                <a:gd name="T69" fmla="*/ 50 h 126"/>
                <a:gd name="T70" fmla="*/ 83 w 124"/>
                <a:gd name="T71" fmla="*/ 59 h 126"/>
                <a:gd name="T72" fmla="*/ 83 w 124"/>
                <a:gd name="T73" fmla="*/ 76 h 126"/>
                <a:gd name="T74" fmla="*/ 77 w 124"/>
                <a:gd name="T75" fmla="*/ 84 h 126"/>
                <a:gd name="T76" fmla="*/ 77 w 124"/>
                <a:gd name="T77" fmla="*/ 101 h 126"/>
                <a:gd name="T78" fmla="*/ 77 w 124"/>
                <a:gd name="T79" fmla="*/ 118 h 126"/>
                <a:gd name="T80" fmla="*/ 67 w 124"/>
                <a:gd name="T81" fmla="*/ 126 h 126"/>
                <a:gd name="T82" fmla="*/ 47 w 124"/>
                <a:gd name="T83" fmla="*/ 126 h 126"/>
                <a:gd name="T84" fmla="*/ 41 w 124"/>
                <a:gd name="T85" fmla="*/ 118 h 126"/>
                <a:gd name="T86" fmla="*/ 41 w 124"/>
                <a:gd name="T87" fmla="*/ 109 h 126"/>
                <a:gd name="T88" fmla="*/ 41 w 124"/>
                <a:gd name="T89" fmla="*/ 101 h 126"/>
                <a:gd name="T90" fmla="*/ 41 w 124"/>
                <a:gd name="T91" fmla="*/ 84 h 126"/>
                <a:gd name="T92" fmla="*/ 41 w 124"/>
                <a:gd name="T93" fmla="*/ 67 h 126"/>
                <a:gd name="T94" fmla="*/ 36 w 124"/>
                <a:gd name="T95" fmla="*/ 50 h 126"/>
                <a:gd name="T96" fmla="*/ 36 w 124"/>
                <a:gd name="T97" fmla="*/ 42 h 126"/>
                <a:gd name="T98" fmla="*/ 26 w 124"/>
                <a:gd name="T99" fmla="*/ 34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4" h="126">
                  <a:moveTo>
                    <a:pt x="21" y="25"/>
                  </a:moveTo>
                  <a:lnTo>
                    <a:pt x="16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0"/>
                  </a:lnTo>
                  <a:lnTo>
                    <a:pt x="21" y="8"/>
                  </a:lnTo>
                  <a:lnTo>
                    <a:pt x="26" y="0"/>
                  </a:lnTo>
                  <a:lnTo>
                    <a:pt x="36" y="8"/>
                  </a:lnTo>
                  <a:lnTo>
                    <a:pt x="41" y="17"/>
                  </a:lnTo>
                  <a:lnTo>
                    <a:pt x="47" y="25"/>
                  </a:lnTo>
                  <a:lnTo>
                    <a:pt x="62" y="42"/>
                  </a:lnTo>
                  <a:lnTo>
                    <a:pt x="77" y="25"/>
                  </a:lnTo>
                  <a:lnTo>
                    <a:pt x="83" y="17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103" y="8"/>
                  </a:lnTo>
                  <a:lnTo>
                    <a:pt x="103" y="17"/>
                  </a:lnTo>
                  <a:lnTo>
                    <a:pt x="108" y="8"/>
                  </a:lnTo>
                  <a:lnTo>
                    <a:pt x="113" y="0"/>
                  </a:lnTo>
                  <a:lnTo>
                    <a:pt x="124" y="0"/>
                  </a:lnTo>
                  <a:lnTo>
                    <a:pt x="124" y="8"/>
                  </a:lnTo>
                  <a:lnTo>
                    <a:pt x="124" y="17"/>
                  </a:lnTo>
                  <a:lnTo>
                    <a:pt x="113" y="25"/>
                  </a:lnTo>
                  <a:lnTo>
                    <a:pt x="103" y="25"/>
                  </a:lnTo>
                  <a:lnTo>
                    <a:pt x="93" y="34"/>
                  </a:lnTo>
                  <a:lnTo>
                    <a:pt x="88" y="50"/>
                  </a:lnTo>
                  <a:lnTo>
                    <a:pt x="83" y="50"/>
                  </a:lnTo>
                  <a:lnTo>
                    <a:pt x="83" y="67"/>
                  </a:lnTo>
                  <a:lnTo>
                    <a:pt x="77" y="76"/>
                  </a:lnTo>
                  <a:lnTo>
                    <a:pt x="77" y="84"/>
                  </a:lnTo>
                  <a:lnTo>
                    <a:pt x="77" y="101"/>
                  </a:lnTo>
                  <a:lnTo>
                    <a:pt x="77" y="118"/>
                  </a:lnTo>
                  <a:lnTo>
                    <a:pt x="77" y="126"/>
                  </a:lnTo>
                  <a:lnTo>
                    <a:pt x="62" y="126"/>
                  </a:lnTo>
                  <a:lnTo>
                    <a:pt x="41" y="126"/>
                  </a:lnTo>
                  <a:lnTo>
                    <a:pt x="36" y="118"/>
                  </a:lnTo>
                  <a:lnTo>
                    <a:pt x="41" y="109"/>
                  </a:lnTo>
                  <a:lnTo>
                    <a:pt x="41" y="101"/>
                  </a:lnTo>
                  <a:lnTo>
                    <a:pt x="41" y="92"/>
                  </a:lnTo>
                  <a:lnTo>
                    <a:pt x="41" y="76"/>
                  </a:lnTo>
                  <a:lnTo>
                    <a:pt x="41" y="67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21" y="25"/>
                  </a:lnTo>
                  <a:lnTo>
                    <a:pt x="16" y="17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0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36" y="8"/>
                  </a:lnTo>
                  <a:lnTo>
                    <a:pt x="41" y="17"/>
                  </a:lnTo>
                  <a:lnTo>
                    <a:pt x="47" y="25"/>
                  </a:lnTo>
                  <a:lnTo>
                    <a:pt x="57" y="34"/>
                  </a:lnTo>
                  <a:lnTo>
                    <a:pt x="62" y="42"/>
                  </a:lnTo>
                  <a:lnTo>
                    <a:pt x="67" y="34"/>
                  </a:lnTo>
                  <a:lnTo>
                    <a:pt x="77" y="25"/>
                  </a:lnTo>
                  <a:lnTo>
                    <a:pt x="83" y="17"/>
                  </a:lnTo>
                  <a:lnTo>
                    <a:pt x="83" y="8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103" y="8"/>
                  </a:lnTo>
                  <a:lnTo>
                    <a:pt x="103" y="17"/>
                  </a:lnTo>
                  <a:lnTo>
                    <a:pt x="108" y="8"/>
                  </a:lnTo>
                  <a:lnTo>
                    <a:pt x="113" y="0"/>
                  </a:lnTo>
                  <a:lnTo>
                    <a:pt x="124" y="0"/>
                  </a:lnTo>
                  <a:lnTo>
                    <a:pt x="124" y="8"/>
                  </a:lnTo>
                  <a:lnTo>
                    <a:pt x="124" y="17"/>
                  </a:lnTo>
                  <a:lnTo>
                    <a:pt x="113" y="25"/>
                  </a:lnTo>
                  <a:lnTo>
                    <a:pt x="108" y="25"/>
                  </a:lnTo>
                  <a:lnTo>
                    <a:pt x="103" y="25"/>
                  </a:lnTo>
                  <a:lnTo>
                    <a:pt x="93" y="34"/>
                  </a:lnTo>
                  <a:lnTo>
                    <a:pt x="88" y="42"/>
                  </a:lnTo>
                  <a:lnTo>
                    <a:pt x="88" y="50"/>
                  </a:lnTo>
                  <a:lnTo>
                    <a:pt x="83" y="50"/>
                  </a:lnTo>
                  <a:lnTo>
                    <a:pt x="83" y="59"/>
                  </a:lnTo>
                  <a:lnTo>
                    <a:pt x="83" y="67"/>
                  </a:lnTo>
                  <a:lnTo>
                    <a:pt x="83" y="76"/>
                  </a:lnTo>
                  <a:lnTo>
                    <a:pt x="77" y="76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1"/>
                  </a:lnTo>
                  <a:lnTo>
                    <a:pt x="77" y="109"/>
                  </a:lnTo>
                  <a:lnTo>
                    <a:pt x="77" y="118"/>
                  </a:lnTo>
                  <a:lnTo>
                    <a:pt x="77" y="126"/>
                  </a:lnTo>
                  <a:lnTo>
                    <a:pt x="67" y="126"/>
                  </a:lnTo>
                  <a:lnTo>
                    <a:pt x="62" y="126"/>
                  </a:lnTo>
                  <a:lnTo>
                    <a:pt x="57" y="126"/>
                  </a:lnTo>
                  <a:lnTo>
                    <a:pt x="47" y="126"/>
                  </a:lnTo>
                  <a:lnTo>
                    <a:pt x="41" y="126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1" y="101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76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26" y="34"/>
                  </a:lnTo>
                  <a:lnTo>
                    <a:pt x="21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8" name="Freeform 59"/>
            <p:cNvSpPr>
              <a:spLocks/>
            </p:cNvSpPr>
            <p:nvPr/>
          </p:nvSpPr>
          <p:spPr bwMode="auto">
            <a:xfrm>
              <a:off x="3491" y="3496"/>
              <a:ext cx="133" cy="126"/>
            </a:xfrm>
            <a:custGeom>
              <a:avLst/>
              <a:gdLst>
                <a:gd name="T0" fmla="*/ 30 w 133"/>
                <a:gd name="T1" fmla="*/ 25 h 126"/>
                <a:gd name="T2" fmla="*/ 15 w 133"/>
                <a:gd name="T3" fmla="*/ 17 h 126"/>
                <a:gd name="T4" fmla="*/ 10 w 133"/>
                <a:gd name="T5" fmla="*/ 17 h 126"/>
                <a:gd name="T6" fmla="*/ 0 w 133"/>
                <a:gd name="T7" fmla="*/ 8 h 126"/>
                <a:gd name="T8" fmla="*/ 15 w 133"/>
                <a:gd name="T9" fmla="*/ 8 h 126"/>
                <a:gd name="T10" fmla="*/ 20 w 133"/>
                <a:gd name="T11" fmla="*/ 17 h 126"/>
                <a:gd name="T12" fmla="*/ 30 w 133"/>
                <a:gd name="T13" fmla="*/ 17 h 126"/>
                <a:gd name="T14" fmla="*/ 30 w 133"/>
                <a:gd name="T15" fmla="*/ 8 h 126"/>
                <a:gd name="T16" fmla="*/ 36 w 133"/>
                <a:gd name="T17" fmla="*/ 0 h 126"/>
                <a:gd name="T18" fmla="*/ 41 w 133"/>
                <a:gd name="T19" fmla="*/ 17 h 126"/>
                <a:gd name="T20" fmla="*/ 51 w 133"/>
                <a:gd name="T21" fmla="*/ 17 h 126"/>
                <a:gd name="T22" fmla="*/ 56 w 133"/>
                <a:gd name="T23" fmla="*/ 34 h 126"/>
                <a:gd name="T24" fmla="*/ 61 w 133"/>
                <a:gd name="T25" fmla="*/ 42 h 126"/>
                <a:gd name="T26" fmla="*/ 77 w 133"/>
                <a:gd name="T27" fmla="*/ 34 h 126"/>
                <a:gd name="T28" fmla="*/ 82 w 133"/>
                <a:gd name="T29" fmla="*/ 25 h 126"/>
                <a:gd name="T30" fmla="*/ 92 w 133"/>
                <a:gd name="T31" fmla="*/ 17 h 126"/>
                <a:gd name="T32" fmla="*/ 102 w 133"/>
                <a:gd name="T33" fmla="*/ 0 h 126"/>
                <a:gd name="T34" fmla="*/ 102 w 133"/>
                <a:gd name="T35" fmla="*/ 17 h 126"/>
                <a:gd name="T36" fmla="*/ 113 w 133"/>
                <a:gd name="T37" fmla="*/ 17 h 126"/>
                <a:gd name="T38" fmla="*/ 118 w 133"/>
                <a:gd name="T39" fmla="*/ 17 h 126"/>
                <a:gd name="T40" fmla="*/ 133 w 133"/>
                <a:gd name="T41" fmla="*/ 8 h 126"/>
                <a:gd name="T42" fmla="*/ 123 w 133"/>
                <a:gd name="T43" fmla="*/ 17 h 126"/>
                <a:gd name="T44" fmla="*/ 113 w 133"/>
                <a:gd name="T45" fmla="*/ 34 h 126"/>
                <a:gd name="T46" fmla="*/ 102 w 133"/>
                <a:gd name="T47" fmla="*/ 34 h 126"/>
                <a:gd name="T48" fmla="*/ 102 w 133"/>
                <a:gd name="T49" fmla="*/ 42 h 126"/>
                <a:gd name="T50" fmla="*/ 92 w 133"/>
                <a:gd name="T51" fmla="*/ 50 h 126"/>
                <a:gd name="T52" fmla="*/ 92 w 133"/>
                <a:gd name="T53" fmla="*/ 67 h 126"/>
                <a:gd name="T54" fmla="*/ 92 w 133"/>
                <a:gd name="T55" fmla="*/ 67 h 126"/>
                <a:gd name="T56" fmla="*/ 82 w 133"/>
                <a:gd name="T57" fmla="*/ 76 h 126"/>
                <a:gd name="T58" fmla="*/ 82 w 133"/>
                <a:gd name="T59" fmla="*/ 92 h 126"/>
                <a:gd name="T60" fmla="*/ 82 w 133"/>
                <a:gd name="T61" fmla="*/ 92 h 126"/>
                <a:gd name="T62" fmla="*/ 82 w 133"/>
                <a:gd name="T63" fmla="*/ 109 h 126"/>
                <a:gd name="T64" fmla="*/ 82 w 133"/>
                <a:gd name="T65" fmla="*/ 118 h 126"/>
                <a:gd name="T66" fmla="*/ 82 w 133"/>
                <a:gd name="T67" fmla="*/ 126 h 126"/>
                <a:gd name="T68" fmla="*/ 77 w 133"/>
                <a:gd name="T69" fmla="*/ 126 h 126"/>
                <a:gd name="T70" fmla="*/ 56 w 133"/>
                <a:gd name="T71" fmla="*/ 126 h 126"/>
                <a:gd name="T72" fmla="*/ 51 w 133"/>
                <a:gd name="T73" fmla="*/ 118 h 126"/>
                <a:gd name="T74" fmla="*/ 41 w 133"/>
                <a:gd name="T75" fmla="*/ 118 h 126"/>
                <a:gd name="T76" fmla="*/ 51 w 133"/>
                <a:gd name="T77" fmla="*/ 118 h 126"/>
                <a:gd name="T78" fmla="*/ 51 w 133"/>
                <a:gd name="T79" fmla="*/ 109 h 126"/>
                <a:gd name="T80" fmla="*/ 51 w 133"/>
                <a:gd name="T81" fmla="*/ 92 h 126"/>
                <a:gd name="T82" fmla="*/ 51 w 133"/>
                <a:gd name="T83" fmla="*/ 84 h 126"/>
                <a:gd name="T84" fmla="*/ 51 w 133"/>
                <a:gd name="T85" fmla="*/ 67 h 126"/>
                <a:gd name="T86" fmla="*/ 41 w 133"/>
                <a:gd name="T87" fmla="*/ 67 h 126"/>
                <a:gd name="T88" fmla="*/ 41 w 133"/>
                <a:gd name="T89" fmla="*/ 50 h 126"/>
                <a:gd name="T90" fmla="*/ 41 w 133"/>
                <a:gd name="T91" fmla="*/ 42 h 126"/>
                <a:gd name="T92" fmla="*/ 36 w 133"/>
                <a:gd name="T93" fmla="*/ 34 h 126"/>
                <a:gd name="T94" fmla="*/ 30 w 133"/>
                <a:gd name="T95" fmla="*/ 34 h 1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3" h="126">
                  <a:moveTo>
                    <a:pt x="30" y="25"/>
                  </a:moveTo>
                  <a:lnTo>
                    <a:pt x="30" y="25"/>
                  </a:lnTo>
                  <a:lnTo>
                    <a:pt x="20" y="17"/>
                  </a:lnTo>
                  <a:lnTo>
                    <a:pt x="15" y="17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20" y="8"/>
                  </a:lnTo>
                  <a:lnTo>
                    <a:pt x="20" y="17"/>
                  </a:lnTo>
                  <a:lnTo>
                    <a:pt x="30" y="17"/>
                  </a:lnTo>
                  <a:lnTo>
                    <a:pt x="30" y="8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41" y="17"/>
                  </a:lnTo>
                  <a:lnTo>
                    <a:pt x="51" y="17"/>
                  </a:lnTo>
                  <a:lnTo>
                    <a:pt x="56" y="25"/>
                  </a:lnTo>
                  <a:lnTo>
                    <a:pt x="56" y="34"/>
                  </a:lnTo>
                  <a:lnTo>
                    <a:pt x="61" y="42"/>
                  </a:lnTo>
                  <a:lnTo>
                    <a:pt x="72" y="42"/>
                  </a:lnTo>
                  <a:lnTo>
                    <a:pt x="77" y="34"/>
                  </a:lnTo>
                  <a:lnTo>
                    <a:pt x="82" y="25"/>
                  </a:lnTo>
                  <a:lnTo>
                    <a:pt x="82" y="17"/>
                  </a:lnTo>
                  <a:lnTo>
                    <a:pt x="92" y="17"/>
                  </a:lnTo>
                  <a:lnTo>
                    <a:pt x="97" y="8"/>
                  </a:lnTo>
                  <a:lnTo>
                    <a:pt x="102" y="0"/>
                  </a:lnTo>
                  <a:lnTo>
                    <a:pt x="102" y="8"/>
                  </a:lnTo>
                  <a:lnTo>
                    <a:pt x="102" y="17"/>
                  </a:lnTo>
                  <a:lnTo>
                    <a:pt x="113" y="17"/>
                  </a:lnTo>
                  <a:lnTo>
                    <a:pt x="118" y="17"/>
                  </a:lnTo>
                  <a:lnTo>
                    <a:pt x="123" y="8"/>
                  </a:lnTo>
                  <a:lnTo>
                    <a:pt x="133" y="8"/>
                  </a:lnTo>
                  <a:lnTo>
                    <a:pt x="133" y="17"/>
                  </a:lnTo>
                  <a:lnTo>
                    <a:pt x="123" y="17"/>
                  </a:lnTo>
                  <a:lnTo>
                    <a:pt x="118" y="25"/>
                  </a:lnTo>
                  <a:lnTo>
                    <a:pt x="113" y="34"/>
                  </a:lnTo>
                  <a:lnTo>
                    <a:pt x="102" y="34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2" y="50"/>
                  </a:lnTo>
                  <a:lnTo>
                    <a:pt x="92" y="59"/>
                  </a:lnTo>
                  <a:lnTo>
                    <a:pt x="92" y="67"/>
                  </a:lnTo>
                  <a:lnTo>
                    <a:pt x="82" y="76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1"/>
                  </a:lnTo>
                  <a:lnTo>
                    <a:pt x="82" y="109"/>
                  </a:lnTo>
                  <a:lnTo>
                    <a:pt x="82" y="118"/>
                  </a:lnTo>
                  <a:lnTo>
                    <a:pt x="82" y="126"/>
                  </a:lnTo>
                  <a:lnTo>
                    <a:pt x="77" y="126"/>
                  </a:lnTo>
                  <a:lnTo>
                    <a:pt x="61" y="126"/>
                  </a:lnTo>
                  <a:lnTo>
                    <a:pt x="56" y="126"/>
                  </a:lnTo>
                  <a:lnTo>
                    <a:pt x="51" y="118"/>
                  </a:lnTo>
                  <a:lnTo>
                    <a:pt x="41" y="118"/>
                  </a:lnTo>
                  <a:lnTo>
                    <a:pt x="51" y="118"/>
                  </a:lnTo>
                  <a:lnTo>
                    <a:pt x="51" y="109"/>
                  </a:lnTo>
                  <a:lnTo>
                    <a:pt x="51" y="101"/>
                  </a:lnTo>
                  <a:lnTo>
                    <a:pt x="51" y="92"/>
                  </a:lnTo>
                  <a:lnTo>
                    <a:pt x="51" y="84"/>
                  </a:lnTo>
                  <a:lnTo>
                    <a:pt x="51" y="76"/>
                  </a:lnTo>
                  <a:lnTo>
                    <a:pt x="51" y="67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41" y="50"/>
                  </a:lnTo>
                  <a:lnTo>
                    <a:pt x="41" y="42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30" y="34"/>
                  </a:lnTo>
                  <a:lnTo>
                    <a:pt x="30" y="25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9" name="Freeform 60"/>
            <p:cNvSpPr>
              <a:spLocks/>
            </p:cNvSpPr>
            <p:nvPr/>
          </p:nvSpPr>
          <p:spPr bwMode="auto">
            <a:xfrm>
              <a:off x="3383" y="3580"/>
              <a:ext cx="123" cy="118"/>
            </a:xfrm>
            <a:custGeom>
              <a:avLst/>
              <a:gdLst>
                <a:gd name="T0" fmla="*/ 20 w 123"/>
                <a:gd name="T1" fmla="*/ 17 h 118"/>
                <a:gd name="T2" fmla="*/ 5 w 123"/>
                <a:gd name="T3" fmla="*/ 8 h 118"/>
                <a:gd name="T4" fmla="*/ 0 w 123"/>
                <a:gd name="T5" fmla="*/ 8 h 118"/>
                <a:gd name="T6" fmla="*/ 0 w 123"/>
                <a:gd name="T7" fmla="*/ 8 h 118"/>
                <a:gd name="T8" fmla="*/ 5 w 123"/>
                <a:gd name="T9" fmla="*/ 0 h 118"/>
                <a:gd name="T10" fmla="*/ 5 w 123"/>
                <a:gd name="T11" fmla="*/ 8 h 118"/>
                <a:gd name="T12" fmla="*/ 20 w 123"/>
                <a:gd name="T13" fmla="*/ 8 h 118"/>
                <a:gd name="T14" fmla="*/ 25 w 123"/>
                <a:gd name="T15" fmla="*/ 0 h 118"/>
                <a:gd name="T16" fmla="*/ 41 w 123"/>
                <a:gd name="T17" fmla="*/ 8 h 118"/>
                <a:gd name="T18" fmla="*/ 46 w 123"/>
                <a:gd name="T19" fmla="*/ 25 h 118"/>
                <a:gd name="T20" fmla="*/ 56 w 123"/>
                <a:gd name="T21" fmla="*/ 34 h 118"/>
                <a:gd name="T22" fmla="*/ 67 w 123"/>
                <a:gd name="T23" fmla="*/ 34 h 118"/>
                <a:gd name="T24" fmla="*/ 77 w 123"/>
                <a:gd name="T25" fmla="*/ 25 h 118"/>
                <a:gd name="T26" fmla="*/ 77 w 123"/>
                <a:gd name="T27" fmla="*/ 17 h 118"/>
                <a:gd name="T28" fmla="*/ 87 w 123"/>
                <a:gd name="T29" fmla="*/ 8 h 118"/>
                <a:gd name="T30" fmla="*/ 97 w 123"/>
                <a:gd name="T31" fmla="*/ 0 h 118"/>
                <a:gd name="T32" fmla="*/ 102 w 123"/>
                <a:gd name="T33" fmla="*/ 8 h 118"/>
                <a:gd name="T34" fmla="*/ 118 w 123"/>
                <a:gd name="T35" fmla="*/ 8 h 118"/>
                <a:gd name="T36" fmla="*/ 123 w 123"/>
                <a:gd name="T37" fmla="*/ 8 h 118"/>
                <a:gd name="T38" fmla="*/ 123 w 123"/>
                <a:gd name="T39" fmla="*/ 8 h 118"/>
                <a:gd name="T40" fmla="*/ 123 w 123"/>
                <a:gd name="T41" fmla="*/ 8 h 118"/>
                <a:gd name="T42" fmla="*/ 108 w 123"/>
                <a:gd name="T43" fmla="*/ 25 h 118"/>
                <a:gd name="T44" fmla="*/ 108 w 123"/>
                <a:gd name="T45" fmla="*/ 25 h 118"/>
                <a:gd name="T46" fmla="*/ 97 w 123"/>
                <a:gd name="T47" fmla="*/ 34 h 118"/>
                <a:gd name="T48" fmla="*/ 97 w 123"/>
                <a:gd name="T49" fmla="*/ 34 h 118"/>
                <a:gd name="T50" fmla="*/ 87 w 123"/>
                <a:gd name="T51" fmla="*/ 42 h 118"/>
                <a:gd name="T52" fmla="*/ 87 w 123"/>
                <a:gd name="T53" fmla="*/ 50 h 118"/>
                <a:gd name="T54" fmla="*/ 82 w 123"/>
                <a:gd name="T55" fmla="*/ 59 h 118"/>
                <a:gd name="T56" fmla="*/ 82 w 123"/>
                <a:gd name="T57" fmla="*/ 59 h 118"/>
                <a:gd name="T58" fmla="*/ 82 w 123"/>
                <a:gd name="T59" fmla="*/ 67 h 118"/>
                <a:gd name="T60" fmla="*/ 77 w 123"/>
                <a:gd name="T61" fmla="*/ 84 h 118"/>
                <a:gd name="T62" fmla="*/ 77 w 123"/>
                <a:gd name="T63" fmla="*/ 101 h 118"/>
                <a:gd name="T64" fmla="*/ 77 w 123"/>
                <a:gd name="T65" fmla="*/ 109 h 118"/>
                <a:gd name="T66" fmla="*/ 77 w 123"/>
                <a:gd name="T67" fmla="*/ 118 h 118"/>
                <a:gd name="T68" fmla="*/ 77 w 123"/>
                <a:gd name="T69" fmla="*/ 118 h 118"/>
                <a:gd name="T70" fmla="*/ 67 w 123"/>
                <a:gd name="T71" fmla="*/ 118 h 118"/>
                <a:gd name="T72" fmla="*/ 56 w 123"/>
                <a:gd name="T73" fmla="*/ 118 h 118"/>
                <a:gd name="T74" fmla="*/ 41 w 123"/>
                <a:gd name="T75" fmla="*/ 109 h 118"/>
                <a:gd name="T76" fmla="*/ 41 w 123"/>
                <a:gd name="T77" fmla="*/ 109 h 118"/>
                <a:gd name="T78" fmla="*/ 41 w 123"/>
                <a:gd name="T79" fmla="*/ 92 h 118"/>
                <a:gd name="T80" fmla="*/ 41 w 123"/>
                <a:gd name="T81" fmla="*/ 84 h 118"/>
                <a:gd name="T82" fmla="*/ 41 w 123"/>
                <a:gd name="T83" fmla="*/ 67 h 118"/>
                <a:gd name="T84" fmla="*/ 41 w 123"/>
                <a:gd name="T85" fmla="*/ 59 h 118"/>
                <a:gd name="T86" fmla="*/ 36 w 123"/>
                <a:gd name="T87" fmla="*/ 50 h 118"/>
                <a:gd name="T88" fmla="*/ 36 w 123"/>
                <a:gd name="T89" fmla="*/ 42 h 118"/>
                <a:gd name="T90" fmla="*/ 25 w 123"/>
                <a:gd name="T91" fmla="*/ 34 h 118"/>
                <a:gd name="T92" fmla="*/ 25 w 123"/>
                <a:gd name="T93" fmla="*/ 25 h 1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3" h="118">
                  <a:moveTo>
                    <a:pt x="20" y="17"/>
                  </a:moveTo>
                  <a:lnTo>
                    <a:pt x="20" y="17"/>
                  </a:lnTo>
                  <a:lnTo>
                    <a:pt x="15" y="17"/>
                  </a:lnTo>
                  <a:lnTo>
                    <a:pt x="5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8"/>
                  </a:lnTo>
                  <a:lnTo>
                    <a:pt x="15" y="8"/>
                  </a:lnTo>
                  <a:lnTo>
                    <a:pt x="20" y="8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6" y="8"/>
                  </a:lnTo>
                  <a:lnTo>
                    <a:pt x="41" y="8"/>
                  </a:lnTo>
                  <a:lnTo>
                    <a:pt x="41" y="17"/>
                  </a:lnTo>
                  <a:lnTo>
                    <a:pt x="46" y="25"/>
                  </a:lnTo>
                  <a:lnTo>
                    <a:pt x="56" y="34"/>
                  </a:lnTo>
                  <a:lnTo>
                    <a:pt x="61" y="34"/>
                  </a:lnTo>
                  <a:lnTo>
                    <a:pt x="67" y="34"/>
                  </a:lnTo>
                  <a:lnTo>
                    <a:pt x="77" y="25"/>
                  </a:lnTo>
                  <a:lnTo>
                    <a:pt x="77" y="17"/>
                  </a:lnTo>
                  <a:lnTo>
                    <a:pt x="82" y="8"/>
                  </a:lnTo>
                  <a:lnTo>
                    <a:pt x="87" y="8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2" y="8"/>
                  </a:lnTo>
                  <a:lnTo>
                    <a:pt x="108" y="8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18" y="17"/>
                  </a:lnTo>
                  <a:lnTo>
                    <a:pt x="108" y="25"/>
                  </a:lnTo>
                  <a:lnTo>
                    <a:pt x="97" y="34"/>
                  </a:lnTo>
                  <a:lnTo>
                    <a:pt x="87" y="34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2" y="59"/>
                  </a:lnTo>
                  <a:lnTo>
                    <a:pt x="82" y="67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1"/>
                  </a:lnTo>
                  <a:lnTo>
                    <a:pt x="77" y="109"/>
                  </a:lnTo>
                  <a:lnTo>
                    <a:pt x="77" y="118"/>
                  </a:lnTo>
                  <a:lnTo>
                    <a:pt x="67" y="118"/>
                  </a:lnTo>
                  <a:lnTo>
                    <a:pt x="61" y="118"/>
                  </a:lnTo>
                  <a:lnTo>
                    <a:pt x="56" y="118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1" y="101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36" y="59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25" y="34"/>
                  </a:lnTo>
                  <a:lnTo>
                    <a:pt x="25" y="25"/>
                  </a:lnTo>
                  <a:lnTo>
                    <a:pt x="20" y="17"/>
                  </a:lnTo>
                  <a:close/>
                </a:path>
              </a:pathLst>
            </a:cu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0" name="Freeform 61"/>
            <p:cNvSpPr>
              <a:spLocks/>
            </p:cNvSpPr>
            <p:nvPr/>
          </p:nvSpPr>
          <p:spPr bwMode="auto">
            <a:xfrm>
              <a:off x="3491" y="3496"/>
              <a:ext cx="133" cy="126"/>
            </a:xfrm>
            <a:custGeom>
              <a:avLst/>
              <a:gdLst>
                <a:gd name="T0" fmla="*/ 10 w 133"/>
                <a:gd name="T1" fmla="*/ 17 h 126"/>
                <a:gd name="T2" fmla="*/ 10 w 133"/>
                <a:gd name="T3" fmla="*/ 8 h 126"/>
                <a:gd name="T4" fmla="*/ 30 w 133"/>
                <a:gd name="T5" fmla="*/ 8 h 126"/>
                <a:gd name="T6" fmla="*/ 41 w 133"/>
                <a:gd name="T7" fmla="*/ 17 h 126"/>
                <a:gd name="T8" fmla="*/ 72 w 133"/>
                <a:gd name="T9" fmla="*/ 42 h 126"/>
                <a:gd name="T10" fmla="*/ 92 w 133"/>
                <a:gd name="T11" fmla="*/ 17 h 126"/>
                <a:gd name="T12" fmla="*/ 102 w 133"/>
                <a:gd name="T13" fmla="*/ 0 h 126"/>
                <a:gd name="T14" fmla="*/ 118 w 133"/>
                <a:gd name="T15" fmla="*/ 17 h 126"/>
                <a:gd name="T16" fmla="*/ 133 w 133"/>
                <a:gd name="T17" fmla="*/ 17 h 126"/>
                <a:gd name="T18" fmla="*/ 113 w 133"/>
                <a:gd name="T19" fmla="*/ 34 h 126"/>
                <a:gd name="T20" fmla="*/ 92 w 133"/>
                <a:gd name="T21" fmla="*/ 59 h 126"/>
                <a:gd name="T22" fmla="*/ 82 w 133"/>
                <a:gd name="T23" fmla="*/ 92 h 126"/>
                <a:gd name="T24" fmla="*/ 82 w 133"/>
                <a:gd name="T25" fmla="*/ 118 h 126"/>
                <a:gd name="T26" fmla="*/ 72 w 133"/>
                <a:gd name="T27" fmla="*/ 126 h 126"/>
                <a:gd name="T28" fmla="*/ 51 w 133"/>
                <a:gd name="T29" fmla="*/ 118 h 126"/>
                <a:gd name="T30" fmla="*/ 51 w 133"/>
                <a:gd name="T31" fmla="*/ 76 h 126"/>
                <a:gd name="T32" fmla="*/ 41 w 133"/>
                <a:gd name="T33" fmla="*/ 42 h 126"/>
                <a:gd name="T34" fmla="*/ 30 w 133"/>
                <a:gd name="T35" fmla="*/ 25 h 126"/>
                <a:gd name="T36" fmla="*/ 15 w 133"/>
                <a:gd name="T37" fmla="*/ 17 h 126"/>
                <a:gd name="T38" fmla="*/ 0 w 133"/>
                <a:gd name="T39" fmla="*/ 17 h 126"/>
                <a:gd name="T40" fmla="*/ 15 w 133"/>
                <a:gd name="T41" fmla="*/ 8 h 126"/>
                <a:gd name="T42" fmla="*/ 30 w 133"/>
                <a:gd name="T43" fmla="*/ 17 h 126"/>
                <a:gd name="T44" fmla="*/ 30 w 133"/>
                <a:gd name="T45" fmla="*/ 8 h 126"/>
                <a:gd name="T46" fmla="*/ 41 w 133"/>
                <a:gd name="T47" fmla="*/ 8 h 126"/>
                <a:gd name="T48" fmla="*/ 51 w 133"/>
                <a:gd name="T49" fmla="*/ 17 h 126"/>
                <a:gd name="T50" fmla="*/ 61 w 133"/>
                <a:gd name="T51" fmla="*/ 42 h 126"/>
                <a:gd name="T52" fmla="*/ 77 w 133"/>
                <a:gd name="T53" fmla="*/ 34 h 126"/>
                <a:gd name="T54" fmla="*/ 82 w 133"/>
                <a:gd name="T55" fmla="*/ 17 h 126"/>
                <a:gd name="T56" fmla="*/ 102 w 133"/>
                <a:gd name="T57" fmla="*/ 0 h 126"/>
                <a:gd name="T58" fmla="*/ 113 w 133"/>
                <a:gd name="T59" fmla="*/ 17 h 126"/>
                <a:gd name="T60" fmla="*/ 118 w 133"/>
                <a:gd name="T61" fmla="*/ 17 h 126"/>
                <a:gd name="T62" fmla="*/ 133 w 133"/>
                <a:gd name="T63" fmla="*/ 17 h 126"/>
                <a:gd name="T64" fmla="*/ 113 w 133"/>
                <a:gd name="T65" fmla="*/ 34 h 126"/>
                <a:gd name="T66" fmla="*/ 102 w 133"/>
                <a:gd name="T67" fmla="*/ 42 h 126"/>
                <a:gd name="T68" fmla="*/ 92 w 133"/>
                <a:gd name="T69" fmla="*/ 50 h 126"/>
                <a:gd name="T70" fmla="*/ 92 w 133"/>
                <a:gd name="T71" fmla="*/ 67 h 126"/>
                <a:gd name="T72" fmla="*/ 82 w 133"/>
                <a:gd name="T73" fmla="*/ 76 h 126"/>
                <a:gd name="T74" fmla="*/ 82 w 133"/>
                <a:gd name="T75" fmla="*/ 92 h 126"/>
                <a:gd name="T76" fmla="*/ 82 w 133"/>
                <a:gd name="T77" fmla="*/ 109 h 126"/>
                <a:gd name="T78" fmla="*/ 82 w 133"/>
                <a:gd name="T79" fmla="*/ 118 h 126"/>
                <a:gd name="T80" fmla="*/ 77 w 133"/>
                <a:gd name="T81" fmla="*/ 126 h 126"/>
                <a:gd name="T82" fmla="*/ 56 w 133"/>
                <a:gd name="T83" fmla="*/ 126 h 126"/>
                <a:gd name="T84" fmla="*/ 41 w 133"/>
                <a:gd name="T85" fmla="*/ 118 h 126"/>
                <a:gd name="T86" fmla="*/ 51 w 133"/>
                <a:gd name="T87" fmla="*/ 109 h 126"/>
                <a:gd name="T88" fmla="*/ 51 w 133"/>
                <a:gd name="T89" fmla="*/ 92 h 126"/>
                <a:gd name="T90" fmla="*/ 51 w 133"/>
                <a:gd name="T91" fmla="*/ 76 h 126"/>
                <a:gd name="T92" fmla="*/ 41 w 133"/>
                <a:gd name="T93" fmla="*/ 67 h 126"/>
                <a:gd name="T94" fmla="*/ 41 w 133"/>
                <a:gd name="T95" fmla="*/ 42 h 126"/>
                <a:gd name="T96" fmla="*/ 36 w 133"/>
                <a:gd name="T97" fmla="*/ 34 h 126"/>
                <a:gd name="T98" fmla="*/ 30 w 133"/>
                <a:gd name="T99" fmla="*/ 25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3" h="126">
                  <a:moveTo>
                    <a:pt x="30" y="25"/>
                  </a:moveTo>
                  <a:lnTo>
                    <a:pt x="20" y="17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20" y="17"/>
                  </a:lnTo>
                  <a:lnTo>
                    <a:pt x="30" y="8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1" y="17"/>
                  </a:lnTo>
                  <a:lnTo>
                    <a:pt x="51" y="17"/>
                  </a:lnTo>
                  <a:lnTo>
                    <a:pt x="56" y="34"/>
                  </a:lnTo>
                  <a:lnTo>
                    <a:pt x="72" y="42"/>
                  </a:lnTo>
                  <a:lnTo>
                    <a:pt x="82" y="25"/>
                  </a:lnTo>
                  <a:lnTo>
                    <a:pt x="92" y="17"/>
                  </a:lnTo>
                  <a:lnTo>
                    <a:pt x="97" y="8"/>
                  </a:lnTo>
                  <a:lnTo>
                    <a:pt x="102" y="0"/>
                  </a:lnTo>
                  <a:lnTo>
                    <a:pt x="102" y="17"/>
                  </a:lnTo>
                  <a:lnTo>
                    <a:pt x="113" y="17"/>
                  </a:lnTo>
                  <a:lnTo>
                    <a:pt x="118" y="17"/>
                  </a:lnTo>
                  <a:lnTo>
                    <a:pt x="123" y="8"/>
                  </a:lnTo>
                  <a:lnTo>
                    <a:pt x="133" y="8"/>
                  </a:lnTo>
                  <a:lnTo>
                    <a:pt x="133" y="17"/>
                  </a:lnTo>
                  <a:lnTo>
                    <a:pt x="123" y="17"/>
                  </a:lnTo>
                  <a:lnTo>
                    <a:pt x="113" y="34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2" y="59"/>
                  </a:lnTo>
                  <a:lnTo>
                    <a:pt x="92" y="67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9"/>
                  </a:lnTo>
                  <a:lnTo>
                    <a:pt x="82" y="118"/>
                  </a:lnTo>
                  <a:lnTo>
                    <a:pt x="82" y="126"/>
                  </a:lnTo>
                  <a:lnTo>
                    <a:pt x="77" y="126"/>
                  </a:lnTo>
                  <a:lnTo>
                    <a:pt x="72" y="126"/>
                  </a:lnTo>
                  <a:lnTo>
                    <a:pt x="51" y="118"/>
                  </a:lnTo>
                  <a:lnTo>
                    <a:pt x="41" y="118"/>
                  </a:lnTo>
                  <a:lnTo>
                    <a:pt x="51" y="118"/>
                  </a:lnTo>
                  <a:lnTo>
                    <a:pt x="51" y="101"/>
                  </a:lnTo>
                  <a:lnTo>
                    <a:pt x="51" y="92"/>
                  </a:lnTo>
                  <a:lnTo>
                    <a:pt x="51" y="76"/>
                  </a:lnTo>
                  <a:lnTo>
                    <a:pt x="51" y="67"/>
                  </a:lnTo>
                  <a:lnTo>
                    <a:pt x="41" y="59"/>
                  </a:lnTo>
                  <a:lnTo>
                    <a:pt x="41" y="42"/>
                  </a:lnTo>
                  <a:lnTo>
                    <a:pt x="36" y="42"/>
                  </a:lnTo>
                  <a:lnTo>
                    <a:pt x="30" y="34"/>
                  </a:lnTo>
                  <a:lnTo>
                    <a:pt x="30" y="25"/>
                  </a:lnTo>
                  <a:lnTo>
                    <a:pt x="20" y="17"/>
                  </a:lnTo>
                  <a:lnTo>
                    <a:pt x="15" y="17"/>
                  </a:lnTo>
                  <a:lnTo>
                    <a:pt x="10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5" y="8"/>
                  </a:lnTo>
                  <a:lnTo>
                    <a:pt x="20" y="8"/>
                  </a:lnTo>
                  <a:lnTo>
                    <a:pt x="20" y="17"/>
                  </a:lnTo>
                  <a:lnTo>
                    <a:pt x="30" y="17"/>
                  </a:lnTo>
                  <a:lnTo>
                    <a:pt x="30" y="8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41" y="17"/>
                  </a:lnTo>
                  <a:lnTo>
                    <a:pt x="51" y="17"/>
                  </a:lnTo>
                  <a:lnTo>
                    <a:pt x="56" y="25"/>
                  </a:lnTo>
                  <a:lnTo>
                    <a:pt x="56" y="34"/>
                  </a:lnTo>
                  <a:lnTo>
                    <a:pt x="61" y="42"/>
                  </a:lnTo>
                  <a:lnTo>
                    <a:pt x="72" y="42"/>
                  </a:lnTo>
                  <a:lnTo>
                    <a:pt x="77" y="34"/>
                  </a:lnTo>
                  <a:lnTo>
                    <a:pt x="82" y="25"/>
                  </a:lnTo>
                  <a:lnTo>
                    <a:pt x="82" y="17"/>
                  </a:lnTo>
                  <a:lnTo>
                    <a:pt x="92" y="17"/>
                  </a:lnTo>
                  <a:lnTo>
                    <a:pt x="97" y="8"/>
                  </a:lnTo>
                  <a:lnTo>
                    <a:pt x="102" y="0"/>
                  </a:lnTo>
                  <a:lnTo>
                    <a:pt x="102" y="8"/>
                  </a:lnTo>
                  <a:lnTo>
                    <a:pt x="102" y="17"/>
                  </a:lnTo>
                  <a:lnTo>
                    <a:pt x="113" y="17"/>
                  </a:lnTo>
                  <a:lnTo>
                    <a:pt x="118" y="17"/>
                  </a:lnTo>
                  <a:lnTo>
                    <a:pt x="123" y="8"/>
                  </a:lnTo>
                  <a:lnTo>
                    <a:pt x="133" y="8"/>
                  </a:lnTo>
                  <a:lnTo>
                    <a:pt x="133" y="17"/>
                  </a:lnTo>
                  <a:lnTo>
                    <a:pt x="123" y="17"/>
                  </a:lnTo>
                  <a:lnTo>
                    <a:pt x="118" y="25"/>
                  </a:lnTo>
                  <a:lnTo>
                    <a:pt x="113" y="34"/>
                  </a:lnTo>
                  <a:lnTo>
                    <a:pt x="102" y="34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2" y="50"/>
                  </a:lnTo>
                  <a:lnTo>
                    <a:pt x="92" y="59"/>
                  </a:lnTo>
                  <a:lnTo>
                    <a:pt x="92" y="67"/>
                  </a:lnTo>
                  <a:lnTo>
                    <a:pt x="82" y="76"/>
                  </a:lnTo>
                  <a:lnTo>
                    <a:pt x="82" y="84"/>
                  </a:lnTo>
                  <a:lnTo>
                    <a:pt x="82" y="92"/>
                  </a:lnTo>
                  <a:lnTo>
                    <a:pt x="82" y="101"/>
                  </a:lnTo>
                  <a:lnTo>
                    <a:pt x="82" y="109"/>
                  </a:lnTo>
                  <a:lnTo>
                    <a:pt x="82" y="118"/>
                  </a:lnTo>
                  <a:lnTo>
                    <a:pt x="82" y="126"/>
                  </a:lnTo>
                  <a:lnTo>
                    <a:pt x="77" y="126"/>
                  </a:lnTo>
                  <a:lnTo>
                    <a:pt x="61" y="126"/>
                  </a:lnTo>
                  <a:lnTo>
                    <a:pt x="56" y="126"/>
                  </a:lnTo>
                  <a:lnTo>
                    <a:pt x="51" y="118"/>
                  </a:lnTo>
                  <a:lnTo>
                    <a:pt x="41" y="118"/>
                  </a:lnTo>
                  <a:lnTo>
                    <a:pt x="51" y="118"/>
                  </a:lnTo>
                  <a:lnTo>
                    <a:pt x="51" y="109"/>
                  </a:lnTo>
                  <a:lnTo>
                    <a:pt x="51" y="101"/>
                  </a:lnTo>
                  <a:lnTo>
                    <a:pt x="51" y="92"/>
                  </a:lnTo>
                  <a:lnTo>
                    <a:pt x="51" y="84"/>
                  </a:lnTo>
                  <a:lnTo>
                    <a:pt x="51" y="76"/>
                  </a:lnTo>
                  <a:lnTo>
                    <a:pt x="51" y="67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41" y="50"/>
                  </a:lnTo>
                  <a:lnTo>
                    <a:pt x="41" y="42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30" y="34"/>
                  </a:lnTo>
                  <a:lnTo>
                    <a:pt x="30" y="2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1" name="Freeform 62"/>
            <p:cNvSpPr>
              <a:spLocks/>
            </p:cNvSpPr>
            <p:nvPr/>
          </p:nvSpPr>
          <p:spPr bwMode="auto">
            <a:xfrm>
              <a:off x="3383" y="3580"/>
              <a:ext cx="123" cy="118"/>
            </a:xfrm>
            <a:custGeom>
              <a:avLst/>
              <a:gdLst>
                <a:gd name="T0" fmla="*/ 0 w 123"/>
                <a:gd name="T1" fmla="*/ 8 h 118"/>
                <a:gd name="T2" fmla="*/ 5 w 123"/>
                <a:gd name="T3" fmla="*/ 0 h 118"/>
                <a:gd name="T4" fmla="*/ 20 w 123"/>
                <a:gd name="T5" fmla="*/ 8 h 118"/>
                <a:gd name="T6" fmla="*/ 41 w 123"/>
                <a:gd name="T7" fmla="*/ 8 h 118"/>
                <a:gd name="T8" fmla="*/ 61 w 123"/>
                <a:gd name="T9" fmla="*/ 34 h 118"/>
                <a:gd name="T10" fmla="*/ 82 w 123"/>
                <a:gd name="T11" fmla="*/ 8 h 118"/>
                <a:gd name="T12" fmla="*/ 97 w 123"/>
                <a:gd name="T13" fmla="*/ 0 h 118"/>
                <a:gd name="T14" fmla="*/ 108 w 123"/>
                <a:gd name="T15" fmla="*/ 8 h 118"/>
                <a:gd name="T16" fmla="*/ 123 w 123"/>
                <a:gd name="T17" fmla="*/ 8 h 118"/>
                <a:gd name="T18" fmla="*/ 102 w 123"/>
                <a:gd name="T19" fmla="*/ 25 h 118"/>
                <a:gd name="T20" fmla="*/ 82 w 123"/>
                <a:gd name="T21" fmla="*/ 50 h 118"/>
                <a:gd name="T22" fmla="*/ 77 w 123"/>
                <a:gd name="T23" fmla="*/ 84 h 118"/>
                <a:gd name="T24" fmla="*/ 77 w 123"/>
                <a:gd name="T25" fmla="*/ 109 h 118"/>
                <a:gd name="T26" fmla="*/ 61 w 123"/>
                <a:gd name="T27" fmla="*/ 118 h 118"/>
                <a:gd name="T28" fmla="*/ 41 w 123"/>
                <a:gd name="T29" fmla="*/ 109 h 118"/>
                <a:gd name="T30" fmla="*/ 41 w 123"/>
                <a:gd name="T31" fmla="*/ 67 h 118"/>
                <a:gd name="T32" fmla="*/ 36 w 123"/>
                <a:gd name="T33" fmla="*/ 42 h 118"/>
                <a:gd name="T34" fmla="*/ 20 w 123"/>
                <a:gd name="T35" fmla="*/ 17 h 118"/>
                <a:gd name="T36" fmla="*/ 5 w 123"/>
                <a:gd name="T37" fmla="*/ 8 h 118"/>
                <a:gd name="T38" fmla="*/ 0 w 123"/>
                <a:gd name="T39" fmla="*/ 8 h 118"/>
                <a:gd name="T40" fmla="*/ 5 w 123"/>
                <a:gd name="T41" fmla="*/ 0 h 118"/>
                <a:gd name="T42" fmla="*/ 15 w 123"/>
                <a:gd name="T43" fmla="*/ 8 h 118"/>
                <a:gd name="T44" fmla="*/ 25 w 123"/>
                <a:gd name="T45" fmla="*/ 0 h 118"/>
                <a:gd name="T46" fmla="*/ 41 w 123"/>
                <a:gd name="T47" fmla="*/ 17 h 118"/>
                <a:gd name="T48" fmla="*/ 56 w 123"/>
                <a:gd name="T49" fmla="*/ 34 h 118"/>
                <a:gd name="T50" fmla="*/ 67 w 123"/>
                <a:gd name="T51" fmla="*/ 34 h 118"/>
                <a:gd name="T52" fmla="*/ 77 w 123"/>
                <a:gd name="T53" fmla="*/ 17 h 118"/>
                <a:gd name="T54" fmla="*/ 87 w 123"/>
                <a:gd name="T55" fmla="*/ 0 h 118"/>
                <a:gd name="T56" fmla="*/ 102 w 123"/>
                <a:gd name="T57" fmla="*/ 8 h 118"/>
                <a:gd name="T58" fmla="*/ 123 w 123"/>
                <a:gd name="T59" fmla="*/ 8 h 118"/>
                <a:gd name="T60" fmla="*/ 123 w 123"/>
                <a:gd name="T61" fmla="*/ 8 h 118"/>
                <a:gd name="T62" fmla="*/ 118 w 123"/>
                <a:gd name="T63" fmla="*/ 17 h 118"/>
                <a:gd name="T64" fmla="*/ 108 w 123"/>
                <a:gd name="T65" fmla="*/ 25 h 118"/>
                <a:gd name="T66" fmla="*/ 97 w 123"/>
                <a:gd name="T67" fmla="*/ 34 h 118"/>
                <a:gd name="T68" fmla="*/ 87 w 123"/>
                <a:gd name="T69" fmla="*/ 42 h 118"/>
                <a:gd name="T70" fmla="*/ 87 w 123"/>
                <a:gd name="T71" fmla="*/ 50 h 118"/>
                <a:gd name="T72" fmla="*/ 82 w 123"/>
                <a:gd name="T73" fmla="*/ 59 h 118"/>
                <a:gd name="T74" fmla="*/ 77 w 123"/>
                <a:gd name="T75" fmla="*/ 84 h 118"/>
                <a:gd name="T76" fmla="*/ 77 w 123"/>
                <a:gd name="T77" fmla="*/ 101 h 118"/>
                <a:gd name="T78" fmla="*/ 77 w 123"/>
                <a:gd name="T79" fmla="*/ 109 h 118"/>
                <a:gd name="T80" fmla="*/ 77 w 123"/>
                <a:gd name="T81" fmla="*/ 118 h 118"/>
                <a:gd name="T82" fmla="*/ 61 w 123"/>
                <a:gd name="T83" fmla="*/ 118 h 118"/>
                <a:gd name="T84" fmla="*/ 41 w 123"/>
                <a:gd name="T85" fmla="*/ 109 h 118"/>
                <a:gd name="T86" fmla="*/ 41 w 123"/>
                <a:gd name="T87" fmla="*/ 101 h 118"/>
                <a:gd name="T88" fmla="*/ 41 w 123"/>
                <a:gd name="T89" fmla="*/ 84 h 118"/>
                <a:gd name="T90" fmla="*/ 41 w 123"/>
                <a:gd name="T91" fmla="*/ 59 h 118"/>
                <a:gd name="T92" fmla="*/ 36 w 123"/>
                <a:gd name="T93" fmla="*/ 50 h 118"/>
                <a:gd name="T94" fmla="*/ 36 w 123"/>
                <a:gd name="T95" fmla="*/ 34 h 118"/>
                <a:gd name="T96" fmla="*/ 25 w 123"/>
                <a:gd name="T97" fmla="*/ 25 h 1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3" h="118">
                  <a:moveTo>
                    <a:pt x="20" y="17"/>
                  </a:moveTo>
                  <a:lnTo>
                    <a:pt x="15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8"/>
                  </a:lnTo>
                  <a:lnTo>
                    <a:pt x="20" y="8"/>
                  </a:lnTo>
                  <a:lnTo>
                    <a:pt x="25" y="0"/>
                  </a:lnTo>
                  <a:lnTo>
                    <a:pt x="41" y="8"/>
                  </a:lnTo>
                  <a:lnTo>
                    <a:pt x="41" y="17"/>
                  </a:lnTo>
                  <a:lnTo>
                    <a:pt x="56" y="34"/>
                  </a:lnTo>
                  <a:lnTo>
                    <a:pt x="61" y="34"/>
                  </a:lnTo>
                  <a:lnTo>
                    <a:pt x="77" y="25"/>
                  </a:lnTo>
                  <a:lnTo>
                    <a:pt x="82" y="8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2" y="8"/>
                  </a:lnTo>
                  <a:lnTo>
                    <a:pt x="108" y="8"/>
                  </a:lnTo>
                  <a:lnTo>
                    <a:pt x="118" y="8"/>
                  </a:lnTo>
                  <a:lnTo>
                    <a:pt x="123" y="0"/>
                  </a:lnTo>
                  <a:lnTo>
                    <a:pt x="123" y="8"/>
                  </a:lnTo>
                  <a:lnTo>
                    <a:pt x="118" y="17"/>
                  </a:lnTo>
                  <a:lnTo>
                    <a:pt x="102" y="25"/>
                  </a:lnTo>
                  <a:lnTo>
                    <a:pt x="97" y="34"/>
                  </a:lnTo>
                  <a:lnTo>
                    <a:pt x="87" y="42"/>
                  </a:lnTo>
                  <a:lnTo>
                    <a:pt x="82" y="50"/>
                  </a:lnTo>
                  <a:lnTo>
                    <a:pt x="82" y="59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1"/>
                  </a:lnTo>
                  <a:lnTo>
                    <a:pt x="77" y="109"/>
                  </a:lnTo>
                  <a:lnTo>
                    <a:pt x="77" y="118"/>
                  </a:lnTo>
                  <a:lnTo>
                    <a:pt x="61" y="118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1" y="101"/>
                  </a:lnTo>
                  <a:lnTo>
                    <a:pt x="41" y="84"/>
                  </a:lnTo>
                  <a:lnTo>
                    <a:pt x="41" y="67"/>
                  </a:lnTo>
                  <a:lnTo>
                    <a:pt x="36" y="59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25" y="25"/>
                  </a:lnTo>
                  <a:lnTo>
                    <a:pt x="20" y="17"/>
                  </a:lnTo>
                  <a:lnTo>
                    <a:pt x="15" y="17"/>
                  </a:lnTo>
                  <a:lnTo>
                    <a:pt x="5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8"/>
                  </a:lnTo>
                  <a:lnTo>
                    <a:pt x="15" y="8"/>
                  </a:lnTo>
                  <a:lnTo>
                    <a:pt x="20" y="8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6" y="8"/>
                  </a:lnTo>
                  <a:lnTo>
                    <a:pt x="41" y="8"/>
                  </a:lnTo>
                  <a:lnTo>
                    <a:pt x="41" y="17"/>
                  </a:lnTo>
                  <a:lnTo>
                    <a:pt x="46" y="25"/>
                  </a:lnTo>
                  <a:lnTo>
                    <a:pt x="56" y="34"/>
                  </a:lnTo>
                  <a:lnTo>
                    <a:pt x="61" y="34"/>
                  </a:lnTo>
                  <a:lnTo>
                    <a:pt x="67" y="34"/>
                  </a:lnTo>
                  <a:lnTo>
                    <a:pt x="77" y="25"/>
                  </a:lnTo>
                  <a:lnTo>
                    <a:pt x="77" y="17"/>
                  </a:lnTo>
                  <a:lnTo>
                    <a:pt x="82" y="8"/>
                  </a:lnTo>
                  <a:lnTo>
                    <a:pt x="87" y="8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2" y="8"/>
                  </a:lnTo>
                  <a:lnTo>
                    <a:pt x="108" y="8"/>
                  </a:lnTo>
                  <a:lnTo>
                    <a:pt x="118" y="8"/>
                  </a:lnTo>
                  <a:lnTo>
                    <a:pt x="123" y="8"/>
                  </a:lnTo>
                  <a:lnTo>
                    <a:pt x="118" y="17"/>
                  </a:lnTo>
                  <a:lnTo>
                    <a:pt x="108" y="25"/>
                  </a:lnTo>
                  <a:lnTo>
                    <a:pt x="97" y="34"/>
                  </a:lnTo>
                  <a:lnTo>
                    <a:pt x="87" y="34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2" y="59"/>
                  </a:lnTo>
                  <a:lnTo>
                    <a:pt x="82" y="67"/>
                  </a:lnTo>
                  <a:lnTo>
                    <a:pt x="77" y="84"/>
                  </a:lnTo>
                  <a:lnTo>
                    <a:pt x="77" y="92"/>
                  </a:lnTo>
                  <a:lnTo>
                    <a:pt x="77" y="101"/>
                  </a:lnTo>
                  <a:lnTo>
                    <a:pt x="77" y="109"/>
                  </a:lnTo>
                  <a:lnTo>
                    <a:pt x="77" y="118"/>
                  </a:lnTo>
                  <a:lnTo>
                    <a:pt x="67" y="118"/>
                  </a:lnTo>
                  <a:lnTo>
                    <a:pt x="61" y="118"/>
                  </a:lnTo>
                  <a:lnTo>
                    <a:pt x="56" y="118"/>
                  </a:lnTo>
                  <a:lnTo>
                    <a:pt x="41" y="118"/>
                  </a:lnTo>
                  <a:lnTo>
                    <a:pt x="41" y="109"/>
                  </a:lnTo>
                  <a:lnTo>
                    <a:pt x="41" y="101"/>
                  </a:lnTo>
                  <a:lnTo>
                    <a:pt x="41" y="92"/>
                  </a:lnTo>
                  <a:lnTo>
                    <a:pt x="41" y="84"/>
                  </a:lnTo>
                  <a:lnTo>
                    <a:pt x="41" y="67"/>
                  </a:lnTo>
                  <a:lnTo>
                    <a:pt x="41" y="59"/>
                  </a:lnTo>
                  <a:lnTo>
                    <a:pt x="36" y="59"/>
                  </a:lnTo>
                  <a:lnTo>
                    <a:pt x="36" y="50"/>
                  </a:lnTo>
                  <a:lnTo>
                    <a:pt x="36" y="42"/>
                  </a:lnTo>
                  <a:lnTo>
                    <a:pt x="36" y="34"/>
                  </a:lnTo>
                  <a:lnTo>
                    <a:pt x="25" y="34"/>
                  </a:lnTo>
                  <a:lnTo>
                    <a:pt x="25" y="25"/>
                  </a:lnTo>
                  <a:lnTo>
                    <a:pt x="20" y="17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732" name="Group 63"/>
            <p:cNvGrpSpPr>
              <a:grpSpLocks/>
            </p:cNvGrpSpPr>
            <p:nvPr/>
          </p:nvGrpSpPr>
          <p:grpSpPr bwMode="auto">
            <a:xfrm>
              <a:off x="1437" y="4017"/>
              <a:ext cx="873" cy="478"/>
              <a:chOff x="1437" y="4017"/>
              <a:chExt cx="873" cy="478"/>
            </a:xfrm>
          </p:grpSpPr>
          <p:sp>
            <p:nvSpPr>
              <p:cNvPr id="26811" name="Freeform 64"/>
              <p:cNvSpPr>
                <a:spLocks/>
              </p:cNvSpPr>
              <p:nvPr/>
            </p:nvSpPr>
            <p:spPr bwMode="auto">
              <a:xfrm>
                <a:off x="1437" y="4151"/>
                <a:ext cx="128" cy="118"/>
              </a:xfrm>
              <a:custGeom>
                <a:avLst/>
                <a:gdLst>
                  <a:gd name="T0" fmla="*/ 20 w 128"/>
                  <a:gd name="T1" fmla="*/ 17 h 118"/>
                  <a:gd name="T2" fmla="*/ 15 w 128"/>
                  <a:gd name="T3" fmla="*/ 17 h 118"/>
                  <a:gd name="T4" fmla="*/ 5 w 128"/>
                  <a:gd name="T5" fmla="*/ 17 h 118"/>
                  <a:gd name="T6" fmla="*/ 0 w 128"/>
                  <a:gd name="T7" fmla="*/ 8 h 118"/>
                  <a:gd name="T8" fmla="*/ 5 w 128"/>
                  <a:gd name="T9" fmla="*/ 0 h 118"/>
                  <a:gd name="T10" fmla="*/ 20 w 128"/>
                  <a:gd name="T11" fmla="*/ 8 h 118"/>
                  <a:gd name="T12" fmla="*/ 25 w 128"/>
                  <a:gd name="T13" fmla="*/ 8 h 118"/>
                  <a:gd name="T14" fmla="*/ 25 w 128"/>
                  <a:gd name="T15" fmla="*/ 0 h 118"/>
                  <a:gd name="T16" fmla="*/ 36 w 128"/>
                  <a:gd name="T17" fmla="*/ 8 h 118"/>
                  <a:gd name="T18" fmla="*/ 41 w 128"/>
                  <a:gd name="T19" fmla="*/ 17 h 118"/>
                  <a:gd name="T20" fmla="*/ 46 w 128"/>
                  <a:gd name="T21" fmla="*/ 25 h 118"/>
                  <a:gd name="T22" fmla="*/ 56 w 128"/>
                  <a:gd name="T23" fmla="*/ 34 h 118"/>
                  <a:gd name="T24" fmla="*/ 61 w 128"/>
                  <a:gd name="T25" fmla="*/ 34 h 118"/>
                  <a:gd name="T26" fmla="*/ 67 w 128"/>
                  <a:gd name="T27" fmla="*/ 34 h 118"/>
                  <a:gd name="T28" fmla="*/ 77 w 128"/>
                  <a:gd name="T29" fmla="*/ 25 h 118"/>
                  <a:gd name="T30" fmla="*/ 82 w 128"/>
                  <a:gd name="T31" fmla="*/ 17 h 118"/>
                  <a:gd name="T32" fmla="*/ 87 w 128"/>
                  <a:gd name="T33" fmla="*/ 8 h 118"/>
                  <a:gd name="T34" fmla="*/ 97 w 128"/>
                  <a:gd name="T35" fmla="*/ 0 h 118"/>
                  <a:gd name="T36" fmla="*/ 97 w 128"/>
                  <a:gd name="T37" fmla="*/ 0 h 118"/>
                  <a:gd name="T38" fmla="*/ 103 w 128"/>
                  <a:gd name="T39" fmla="*/ 8 h 118"/>
                  <a:gd name="T40" fmla="*/ 108 w 128"/>
                  <a:gd name="T41" fmla="*/ 17 h 118"/>
                  <a:gd name="T42" fmla="*/ 118 w 128"/>
                  <a:gd name="T43" fmla="*/ 8 h 118"/>
                  <a:gd name="T44" fmla="*/ 123 w 128"/>
                  <a:gd name="T45" fmla="*/ 8 h 118"/>
                  <a:gd name="T46" fmla="*/ 123 w 128"/>
                  <a:gd name="T47" fmla="*/ 8 h 118"/>
                  <a:gd name="T48" fmla="*/ 128 w 128"/>
                  <a:gd name="T49" fmla="*/ 17 h 118"/>
                  <a:gd name="T50" fmla="*/ 123 w 128"/>
                  <a:gd name="T51" fmla="*/ 17 h 118"/>
                  <a:gd name="T52" fmla="*/ 108 w 128"/>
                  <a:gd name="T53" fmla="*/ 25 h 118"/>
                  <a:gd name="T54" fmla="*/ 108 w 128"/>
                  <a:gd name="T55" fmla="*/ 25 h 118"/>
                  <a:gd name="T56" fmla="*/ 103 w 128"/>
                  <a:gd name="T57" fmla="*/ 34 h 118"/>
                  <a:gd name="T58" fmla="*/ 97 w 128"/>
                  <a:gd name="T59" fmla="*/ 42 h 118"/>
                  <a:gd name="T60" fmla="*/ 87 w 128"/>
                  <a:gd name="T61" fmla="*/ 42 h 118"/>
                  <a:gd name="T62" fmla="*/ 87 w 128"/>
                  <a:gd name="T63" fmla="*/ 50 h 118"/>
                  <a:gd name="T64" fmla="*/ 82 w 128"/>
                  <a:gd name="T65" fmla="*/ 67 h 118"/>
                  <a:gd name="T66" fmla="*/ 82 w 128"/>
                  <a:gd name="T67" fmla="*/ 67 h 118"/>
                  <a:gd name="T68" fmla="*/ 82 w 128"/>
                  <a:gd name="T69" fmla="*/ 92 h 118"/>
                  <a:gd name="T70" fmla="*/ 82 w 128"/>
                  <a:gd name="T71" fmla="*/ 101 h 118"/>
                  <a:gd name="T72" fmla="*/ 77 w 128"/>
                  <a:gd name="T73" fmla="*/ 109 h 118"/>
                  <a:gd name="T74" fmla="*/ 82 w 128"/>
                  <a:gd name="T75" fmla="*/ 118 h 118"/>
                  <a:gd name="T76" fmla="*/ 77 w 128"/>
                  <a:gd name="T77" fmla="*/ 118 h 118"/>
                  <a:gd name="T78" fmla="*/ 56 w 128"/>
                  <a:gd name="T79" fmla="*/ 118 h 118"/>
                  <a:gd name="T80" fmla="*/ 41 w 128"/>
                  <a:gd name="T81" fmla="*/ 118 h 118"/>
                  <a:gd name="T82" fmla="*/ 41 w 128"/>
                  <a:gd name="T83" fmla="*/ 109 h 118"/>
                  <a:gd name="T84" fmla="*/ 46 w 128"/>
                  <a:gd name="T85" fmla="*/ 92 h 118"/>
                  <a:gd name="T86" fmla="*/ 46 w 128"/>
                  <a:gd name="T87" fmla="*/ 92 h 118"/>
                  <a:gd name="T88" fmla="*/ 41 w 128"/>
                  <a:gd name="T89" fmla="*/ 67 h 118"/>
                  <a:gd name="T90" fmla="*/ 41 w 128"/>
                  <a:gd name="T91" fmla="*/ 67 h 118"/>
                  <a:gd name="T92" fmla="*/ 41 w 128"/>
                  <a:gd name="T93" fmla="*/ 50 h 118"/>
                  <a:gd name="T94" fmla="*/ 36 w 128"/>
                  <a:gd name="T95" fmla="*/ 42 h 118"/>
                  <a:gd name="T96" fmla="*/ 25 w 128"/>
                  <a:gd name="T97" fmla="*/ 34 h 118"/>
                  <a:gd name="T98" fmla="*/ 25 w 128"/>
                  <a:gd name="T99" fmla="*/ 25 h 118"/>
                  <a:gd name="T100" fmla="*/ 25 w 128"/>
                  <a:gd name="T101" fmla="*/ 17 h 11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118">
                    <a:moveTo>
                      <a:pt x="25" y="17"/>
                    </a:moveTo>
                    <a:lnTo>
                      <a:pt x="20" y="17"/>
                    </a:lnTo>
                    <a:lnTo>
                      <a:pt x="15" y="17"/>
                    </a:lnTo>
                    <a:lnTo>
                      <a:pt x="5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8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56" y="34"/>
                    </a:lnTo>
                    <a:lnTo>
                      <a:pt x="61" y="34"/>
                    </a:lnTo>
                    <a:lnTo>
                      <a:pt x="61" y="42"/>
                    </a:lnTo>
                    <a:lnTo>
                      <a:pt x="67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7" y="8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18" y="8"/>
                    </a:lnTo>
                    <a:lnTo>
                      <a:pt x="123" y="8"/>
                    </a:lnTo>
                    <a:lnTo>
                      <a:pt x="123" y="0"/>
                    </a:lnTo>
                    <a:lnTo>
                      <a:pt x="123" y="8"/>
                    </a:lnTo>
                    <a:lnTo>
                      <a:pt x="128" y="8"/>
                    </a:lnTo>
                    <a:lnTo>
                      <a:pt x="128" y="17"/>
                    </a:lnTo>
                    <a:lnTo>
                      <a:pt x="123" y="17"/>
                    </a:lnTo>
                    <a:lnTo>
                      <a:pt x="118" y="17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7" y="42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7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56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6" y="92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25" y="34"/>
                    </a:lnTo>
                    <a:lnTo>
                      <a:pt x="25" y="25"/>
                    </a:lnTo>
                    <a:lnTo>
                      <a:pt x="20" y="17"/>
                    </a:lnTo>
                    <a:lnTo>
                      <a:pt x="25" y="17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2" name="Freeform 65"/>
              <p:cNvSpPr>
                <a:spLocks/>
              </p:cNvSpPr>
              <p:nvPr/>
            </p:nvSpPr>
            <p:spPr bwMode="auto">
              <a:xfrm>
                <a:off x="1437" y="4151"/>
                <a:ext cx="128" cy="118"/>
              </a:xfrm>
              <a:custGeom>
                <a:avLst/>
                <a:gdLst>
                  <a:gd name="T0" fmla="*/ 25 w 128"/>
                  <a:gd name="T1" fmla="*/ 17 h 118"/>
                  <a:gd name="T2" fmla="*/ 15 w 128"/>
                  <a:gd name="T3" fmla="*/ 17 h 118"/>
                  <a:gd name="T4" fmla="*/ 5 w 128"/>
                  <a:gd name="T5" fmla="*/ 17 h 118"/>
                  <a:gd name="T6" fmla="*/ 0 w 128"/>
                  <a:gd name="T7" fmla="*/ 8 h 118"/>
                  <a:gd name="T8" fmla="*/ 0 w 128"/>
                  <a:gd name="T9" fmla="*/ 0 h 118"/>
                  <a:gd name="T10" fmla="*/ 5 w 128"/>
                  <a:gd name="T11" fmla="*/ 0 h 118"/>
                  <a:gd name="T12" fmla="*/ 15 w 128"/>
                  <a:gd name="T13" fmla="*/ 8 h 118"/>
                  <a:gd name="T14" fmla="*/ 20 w 128"/>
                  <a:gd name="T15" fmla="*/ 8 h 118"/>
                  <a:gd name="T16" fmla="*/ 25 w 128"/>
                  <a:gd name="T17" fmla="*/ 8 h 118"/>
                  <a:gd name="T18" fmla="*/ 25 w 128"/>
                  <a:gd name="T19" fmla="*/ 0 h 118"/>
                  <a:gd name="T20" fmla="*/ 36 w 128"/>
                  <a:gd name="T21" fmla="*/ 0 h 118"/>
                  <a:gd name="T22" fmla="*/ 41 w 128"/>
                  <a:gd name="T23" fmla="*/ 17 h 118"/>
                  <a:gd name="T24" fmla="*/ 41 w 128"/>
                  <a:gd name="T25" fmla="*/ 17 h 118"/>
                  <a:gd name="T26" fmla="*/ 56 w 128"/>
                  <a:gd name="T27" fmla="*/ 34 h 118"/>
                  <a:gd name="T28" fmla="*/ 61 w 128"/>
                  <a:gd name="T29" fmla="*/ 42 h 118"/>
                  <a:gd name="T30" fmla="*/ 61 w 128"/>
                  <a:gd name="T31" fmla="*/ 42 h 118"/>
                  <a:gd name="T32" fmla="*/ 77 w 128"/>
                  <a:gd name="T33" fmla="*/ 25 h 118"/>
                  <a:gd name="T34" fmla="*/ 82 w 128"/>
                  <a:gd name="T35" fmla="*/ 17 h 118"/>
                  <a:gd name="T36" fmla="*/ 87 w 128"/>
                  <a:gd name="T37" fmla="*/ 0 h 118"/>
                  <a:gd name="T38" fmla="*/ 97 w 128"/>
                  <a:gd name="T39" fmla="*/ 0 h 118"/>
                  <a:gd name="T40" fmla="*/ 103 w 128"/>
                  <a:gd name="T41" fmla="*/ 0 h 118"/>
                  <a:gd name="T42" fmla="*/ 103 w 128"/>
                  <a:gd name="T43" fmla="*/ 8 h 118"/>
                  <a:gd name="T44" fmla="*/ 103 w 128"/>
                  <a:gd name="T45" fmla="*/ 17 h 118"/>
                  <a:gd name="T46" fmla="*/ 108 w 128"/>
                  <a:gd name="T47" fmla="*/ 17 h 118"/>
                  <a:gd name="T48" fmla="*/ 123 w 128"/>
                  <a:gd name="T49" fmla="*/ 8 h 118"/>
                  <a:gd name="T50" fmla="*/ 123 w 128"/>
                  <a:gd name="T51" fmla="*/ 0 h 118"/>
                  <a:gd name="T52" fmla="*/ 128 w 128"/>
                  <a:gd name="T53" fmla="*/ 8 h 118"/>
                  <a:gd name="T54" fmla="*/ 128 w 128"/>
                  <a:gd name="T55" fmla="*/ 17 h 118"/>
                  <a:gd name="T56" fmla="*/ 118 w 128"/>
                  <a:gd name="T57" fmla="*/ 17 h 118"/>
                  <a:gd name="T58" fmla="*/ 103 w 128"/>
                  <a:gd name="T59" fmla="*/ 25 h 118"/>
                  <a:gd name="T60" fmla="*/ 97 w 128"/>
                  <a:gd name="T61" fmla="*/ 34 h 118"/>
                  <a:gd name="T62" fmla="*/ 87 w 128"/>
                  <a:gd name="T63" fmla="*/ 42 h 118"/>
                  <a:gd name="T64" fmla="*/ 87 w 128"/>
                  <a:gd name="T65" fmla="*/ 50 h 118"/>
                  <a:gd name="T66" fmla="*/ 82 w 128"/>
                  <a:gd name="T67" fmla="*/ 67 h 118"/>
                  <a:gd name="T68" fmla="*/ 82 w 128"/>
                  <a:gd name="T69" fmla="*/ 84 h 118"/>
                  <a:gd name="T70" fmla="*/ 82 w 128"/>
                  <a:gd name="T71" fmla="*/ 92 h 118"/>
                  <a:gd name="T72" fmla="*/ 82 w 128"/>
                  <a:gd name="T73" fmla="*/ 92 h 118"/>
                  <a:gd name="T74" fmla="*/ 82 w 128"/>
                  <a:gd name="T75" fmla="*/ 101 h 118"/>
                  <a:gd name="T76" fmla="*/ 77 w 128"/>
                  <a:gd name="T77" fmla="*/ 118 h 118"/>
                  <a:gd name="T78" fmla="*/ 82 w 128"/>
                  <a:gd name="T79" fmla="*/ 118 h 118"/>
                  <a:gd name="T80" fmla="*/ 77 w 128"/>
                  <a:gd name="T81" fmla="*/ 118 h 118"/>
                  <a:gd name="T82" fmla="*/ 67 w 128"/>
                  <a:gd name="T83" fmla="*/ 118 h 118"/>
                  <a:gd name="T84" fmla="*/ 41 w 128"/>
                  <a:gd name="T85" fmla="*/ 118 h 118"/>
                  <a:gd name="T86" fmla="*/ 41 w 128"/>
                  <a:gd name="T87" fmla="*/ 118 h 118"/>
                  <a:gd name="T88" fmla="*/ 41 w 128"/>
                  <a:gd name="T89" fmla="*/ 118 h 118"/>
                  <a:gd name="T90" fmla="*/ 41 w 128"/>
                  <a:gd name="T91" fmla="*/ 101 h 118"/>
                  <a:gd name="T92" fmla="*/ 46 w 128"/>
                  <a:gd name="T93" fmla="*/ 92 h 118"/>
                  <a:gd name="T94" fmla="*/ 41 w 128"/>
                  <a:gd name="T95" fmla="*/ 67 h 118"/>
                  <a:gd name="T96" fmla="*/ 41 w 128"/>
                  <a:gd name="T97" fmla="*/ 67 h 118"/>
                  <a:gd name="T98" fmla="*/ 41 w 128"/>
                  <a:gd name="T99" fmla="*/ 59 h 118"/>
                  <a:gd name="T100" fmla="*/ 36 w 128"/>
                  <a:gd name="T101" fmla="*/ 42 h 118"/>
                  <a:gd name="T102" fmla="*/ 36 w 128"/>
                  <a:gd name="T103" fmla="*/ 42 h 118"/>
                  <a:gd name="T104" fmla="*/ 25 w 128"/>
                  <a:gd name="T105" fmla="*/ 25 h 118"/>
                  <a:gd name="T106" fmla="*/ 20 w 128"/>
                  <a:gd name="T107" fmla="*/ 17 h 11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28" h="118">
                    <a:moveTo>
                      <a:pt x="25" y="17"/>
                    </a:moveTo>
                    <a:lnTo>
                      <a:pt x="15" y="17"/>
                    </a:lnTo>
                    <a:lnTo>
                      <a:pt x="5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8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41" y="17"/>
                    </a:lnTo>
                    <a:lnTo>
                      <a:pt x="56" y="34"/>
                    </a:lnTo>
                    <a:lnTo>
                      <a:pt x="61" y="42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23" y="8"/>
                    </a:lnTo>
                    <a:lnTo>
                      <a:pt x="123" y="0"/>
                    </a:lnTo>
                    <a:lnTo>
                      <a:pt x="128" y="8"/>
                    </a:lnTo>
                    <a:lnTo>
                      <a:pt x="128" y="17"/>
                    </a:lnTo>
                    <a:lnTo>
                      <a:pt x="118" y="17"/>
                    </a:lnTo>
                    <a:lnTo>
                      <a:pt x="103" y="25"/>
                    </a:lnTo>
                    <a:lnTo>
                      <a:pt x="97" y="34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77" y="118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41" y="118"/>
                    </a:lnTo>
                    <a:lnTo>
                      <a:pt x="41" y="101"/>
                    </a:lnTo>
                    <a:lnTo>
                      <a:pt x="46" y="92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42"/>
                    </a:lnTo>
                    <a:lnTo>
                      <a:pt x="25" y="25"/>
                    </a:lnTo>
                    <a:lnTo>
                      <a:pt x="20" y="1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3" name="Freeform 66"/>
              <p:cNvSpPr>
                <a:spLocks/>
              </p:cNvSpPr>
              <p:nvPr/>
            </p:nvSpPr>
            <p:spPr bwMode="auto">
              <a:xfrm>
                <a:off x="1437" y="4151"/>
                <a:ext cx="128" cy="118"/>
              </a:xfrm>
              <a:custGeom>
                <a:avLst/>
                <a:gdLst>
                  <a:gd name="T0" fmla="*/ 20 w 128"/>
                  <a:gd name="T1" fmla="*/ 17 h 118"/>
                  <a:gd name="T2" fmla="*/ 15 w 128"/>
                  <a:gd name="T3" fmla="*/ 17 h 118"/>
                  <a:gd name="T4" fmla="*/ 5 w 128"/>
                  <a:gd name="T5" fmla="*/ 17 h 118"/>
                  <a:gd name="T6" fmla="*/ 0 w 128"/>
                  <a:gd name="T7" fmla="*/ 8 h 118"/>
                  <a:gd name="T8" fmla="*/ 5 w 128"/>
                  <a:gd name="T9" fmla="*/ 0 h 118"/>
                  <a:gd name="T10" fmla="*/ 20 w 128"/>
                  <a:gd name="T11" fmla="*/ 8 h 118"/>
                  <a:gd name="T12" fmla="*/ 25 w 128"/>
                  <a:gd name="T13" fmla="*/ 8 h 118"/>
                  <a:gd name="T14" fmla="*/ 25 w 128"/>
                  <a:gd name="T15" fmla="*/ 0 h 118"/>
                  <a:gd name="T16" fmla="*/ 36 w 128"/>
                  <a:gd name="T17" fmla="*/ 8 h 118"/>
                  <a:gd name="T18" fmla="*/ 41 w 128"/>
                  <a:gd name="T19" fmla="*/ 17 h 118"/>
                  <a:gd name="T20" fmla="*/ 46 w 128"/>
                  <a:gd name="T21" fmla="*/ 25 h 118"/>
                  <a:gd name="T22" fmla="*/ 56 w 128"/>
                  <a:gd name="T23" fmla="*/ 34 h 118"/>
                  <a:gd name="T24" fmla="*/ 61 w 128"/>
                  <a:gd name="T25" fmla="*/ 34 h 118"/>
                  <a:gd name="T26" fmla="*/ 67 w 128"/>
                  <a:gd name="T27" fmla="*/ 34 h 118"/>
                  <a:gd name="T28" fmla="*/ 77 w 128"/>
                  <a:gd name="T29" fmla="*/ 25 h 118"/>
                  <a:gd name="T30" fmla="*/ 82 w 128"/>
                  <a:gd name="T31" fmla="*/ 17 h 118"/>
                  <a:gd name="T32" fmla="*/ 87 w 128"/>
                  <a:gd name="T33" fmla="*/ 8 h 118"/>
                  <a:gd name="T34" fmla="*/ 97 w 128"/>
                  <a:gd name="T35" fmla="*/ 0 h 118"/>
                  <a:gd name="T36" fmla="*/ 97 w 128"/>
                  <a:gd name="T37" fmla="*/ 0 h 118"/>
                  <a:gd name="T38" fmla="*/ 103 w 128"/>
                  <a:gd name="T39" fmla="*/ 8 h 118"/>
                  <a:gd name="T40" fmla="*/ 108 w 128"/>
                  <a:gd name="T41" fmla="*/ 17 h 118"/>
                  <a:gd name="T42" fmla="*/ 118 w 128"/>
                  <a:gd name="T43" fmla="*/ 8 h 118"/>
                  <a:gd name="T44" fmla="*/ 123 w 128"/>
                  <a:gd name="T45" fmla="*/ 8 h 118"/>
                  <a:gd name="T46" fmla="*/ 123 w 128"/>
                  <a:gd name="T47" fmla="*/ 8 h 118"/>
                  <a:gd name="T48" fmla="*/ 128 w 128"/>
                  <a:gd name="T49" fmla="*/ 17 h 118"/>
                  <a:gd name="T50" fmla="*/ 123 w 128"/>
                  <a:gd name="T51" fmla="*/ 17 h 118"/>
                  <a:gd name="T52" fmla="*/ 108 w 128"/>
                  <a:gd name="T53" fmla="*/ 25 h 118"/>
                  <a:gd name="T54" fmla="*/ 108 w 128"/>
                  <a:gd name="T55" fmla="*/ 25 h 118"/>
                  <a:gd name="T56" fmla="*/ 103 w 128"/>
                  <a:gd name="T57" fmla="*/ 34 h 118"/>
                  <a:gd name="T58" fmla="*/ 97 w 128"/>
                  <a:gd name="T59" fmla="*/ 42 h 118"/>
                  <a:gd name="T60" fmla="*/ 87 w 128"/>
                  <a:gd name="T61" fmla="*/ 42 h 118"/>
                  <a:gd name="T62" fmla="*/ 87 w 128"/>
                  <a:gd name="T63" fmla="*/ 50 h 118"/>
                  <a:gd name="T64" fmla="*/ 82 w 128"/>
                  <a:gd name="T65" fmla="*/ 67 h 118"/>
                  <a:gd name="T66" fmla="*/ 82 w 128"/>
                  <a:gd name="T67" fmla="*/ 67 h 118"/>
                  <a:gd name="T68" fmla="*/ 82 w 128"/>
                  <a:gd name="T69" fmla="*/ 92 h 118"/>
                  <a:gd name="T70" fmla="*/ 82 w 128"/>
                  <a:gd name="T71" fmla="*/ 101 h 118"/>
                  <a:gd name="T72" fmla="*/ 77 w 128"/>
                  <a:gd name="T73" fmla="*/ 109 h 118"/>
                  <a:gd name="T74" fmla="*/ 82 w 128"/>
                  <a:gd name="T75" fmla="*/ 118 h 118"/>
                  <a:gd name="T76" fmla="*/ 77 w 128"/>
                  <a:gd name="T77" fmla="*/ 118 h 118"/>
                  <a:gd name="T78" fmla="*/ 56 w 128"/>
                  <a:gd name="T79" fmla="*/ 118 h 118"/>
                  <a:gd name="T80" fmla="*/ 41 w 128"/>
                  <a:gd name="T81" fmla="*/ 118 h 118"/>
                  <a:gd name="T82" fmla="*/ 41 w 128"/>
                  <a:gd name="T83" fmla="*/ 109 h 118"/>
                  <a:gd name="T84" fmla="*/ 46 w 128"/>
                  <a:gd name="T85" fmla="*/ 92 h 118"/>
                  <a:gd name="T86" fmla="*/ 46 w 128"/>
                  <a:gd name="T87" fmla="*/ 92 h 118"/>
                  <a:gd name="T88" fmla="*/ 41 w 128"/>
                  <a:gd name="T89" fmla="*/ 67 h 118"/>
                  <a:gd name="T90" fmla="*/ 41 w 128"/>
                  <a:gd name="T91" fmla="*/ 67 h 118"/>
                  <a:gd name="T92" fmla="*/ 41 w 128"/>
                  <a:gd name="T93" fmla="*/ 50 h 118"/>
                  <a:gd name="T94" fmla="*/ 36 w 128"/>
                  <a:gd name="T95" fmla="*/ 42 h 118"/>
                  <a:gd name="T96" fmla="*/ 25 w 128"/>
                  <a:gd name="T97" fmla="*/ 34 h 118"/>
                  <a:gd name="T98" fmla="*/ 25 w 128"/>
                  <a:gd name="T99" fmla="*/ 25 h 11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8" h="118">
                    <a:moveTo>
                      <a:pt x="25" y="17"/>
                    </a:moveTo>
                    <a:lnTo>
                      <a:pt x="20" y="17"/>
                    </a:lnTo>
                    <a:lnTo>
                      <a:pt x="15" y="17"/>
                    </a:lnTo>
                    <a:lnTo>
                      <a:pt x="5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8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56" y="34"/>
                    </a:lnTo>
                    <a:lnTo>
                      <a:pt x="61" y="34"/>
                    </a:lnTo>
                    <a:lnTo>
                      <a:pt x="61" y="42"/>
                    </a:lnTo>
                    <a:lnTo>
                      <a:pt x="67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7" y="8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18" y="8"/>
                    </a:lnTo>
                    <a:lnTo>
                      <a:pt x="123" y="8"/>
                    </a:lnTo>
                    <a:lnTo>
                      <a:pt x="123" y="0"/>
                    </a:lnTo>
                    <a:lnTo>
                      <a:pt x="123" y="8"/>
                    </a:lnTo>
                    <a:lnTo>
                      <a:pt x="128" y="8"/>
                    </a:lnTo>
                    <a:lnTo>
                      <a:pt x="128" y="17"/>
                    </a:lnTo>
                    <a:lnTo>
                      <a:pt x="123" y="17"/>
                    </a:lnTo>
                    <a:lnTo>
                      <a:pt x="118" y="17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7" y="42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7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56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6" y="92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25" y="34"/>
                    </a:lnTo>
                    <a:lnTo>
                      <a:pt x="25" y="25"/>
                    </a:lnTo>
                    <a:lnTo>
                      <a:pt x="20" y="1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4" name="Freeform 67"/>
              <p:cNvSpPr>
                <a:spLocks/>
              </p:cNvSpPr>
              <p:nvPr/>
            </p:nvSpPr>
            <p:spPr bwMode="auto">
              <a:xfrm>
                <a:off x="1555" y="4294"/>
                <a:ext cx="123" cy="117"/>
              </a:xfrm>
              <a:custGeom>
                <a:avLst/>
                <a:gdLst>
                  <a:gd name="T0" fmla="*/ 20 w 123"/>
                  <a:gd name="T1" fmla="*/ 16 h 117"/>
                  <a:gd name="T2" fmla="*/ 5 w 123"/>
                  <a:gd name="T3" fmla="*/ 8 h 117"/>
                  <a:gd name="T4" fmla="*/ 0 w 123"/>
                  <a:gd name="T5" fmla="*/ 8 h 117"/>
                  <a:gd name="T6" fmla="*/ 0 w 123"/>
                  <a:gd name="T7" fmla="*/ 0 h 117"/>
                  <a:gd name="T8" fmla="*/ 5 w 123"/>
                  <a:gd name="T9" fmla="*/ 0 h 117"/>
                  <a:gd name="T10" fmla="*/ 20 w 123"/>
                  <a:gd name="T11" fmla="*/ 0 h 117"/>
                  <a:gd name="T12" fmla="*/ 26 w 123"/>
                  <a:gd name="T13" fmla="*/ 0 h 117"/>
                  <a:gd name="T14" fmla="*/ 41 w 123"/>
                  <a:gd name="T15" fmla="*/ 0 h 117"/>
                  <a:gd name="T16" fmla="*/ 41 w 123"/>
                  <a:gd name="T17" fmla="*/ 8 h 117"/>
                  <a:gd name="T18" fmla="*/ 46 w 123"/>
                  <a:gd name="T19" fmla="*/ 25 h 117"/>
                  <a:gd name="T20" fmla="*/ 51 w 123"/>
                  <a:gd name="T21" fmla="*/ 25 h 117"/>
                  <a:gd name="T22" fmla="*/ 67 w 123"/>
                  <a:gd name="T23" fmla="*/ 25 h 117"/>
                  <a:gd name="T24" fmla="*/ 72 w 123"/>
                  <a:gd name="T25" fmla="*/ 25 h 117"/>
                  <a:gd name="T26" fmla="*/ 72 w 123"/>
                  <a:gd name="T27" fmla="*/ 16 h 117"/>
                  <a:gd name="T28" fmla="*/ 87 w 123"/>
                  <a:gd name="T29" fmla="*/ 0 h 117"/>
                  <a:gd name="T30" fmla="*/ 92 w 123"/>
                  <a:gd name="T31" fmla="*/ 0 h 117"/>
                  <a:gd name="T32" fmla="*/ 103 w 123"/>
                  <a:gd name="T33" fmla="*/ 0 h 117"/>
                  <a:gd name="T34" fmla="*/ 108 w 123"/>
                  <a:gd name="T35" fmla="*/ 8 h 117"/>
                  <a:gd name="T36" fmla="*/ 108 w 123"/>
                  <a:gd name="T37" fmla="*/ 8 h 117"/>
                  <a:gd name="T38" fmla="*/ 113 w 123"/>
                  <a:gd name="T39" fmla="*/ 0 h 117"/>
                  <a:gd name="T40" fmla="*/ 123 w 123"/>
                  <a:gd name="T41" fmla="*/ 0 h 117"/>
                  <a:gd name="T42" fmla="*/ 123 w 123"/>
                  <a:gd name="T43" fmla="*/ 8 h 117"/>
                  <a:gd name="T44" fmla="*/ 108 w 123"/>
                  <a:gd name="T45" fmla="*/ 25 h 117"/>
                  <a:gd name="T46" fmla="*/ 108 w 123"/>
                  <a:gd name="T47" fmla="*/ 25 h 117"/>
                  <a:gd name="T48" fmla="*/ 92 w 123"/>
                  <a:gd name="T49" fmla="*/ 25 h 117"/>
                  <a:gd name="T50" fmla="*/ 87 w 123"/>
                  <a:gd name="T51" fmla="*/ 42 h 117"/>
                  <a:gd name="T52" fmla="*/ 87 w 123"/>
                  <a:gd name="T53" fmla="*/ 50 h 117"/>
                  <a:gd name="T54" fmla="*/ 82 w 123"/>
                  <a:gd name="T55" fmla="*/ 58 h 117"/>
                  <a:gd name="T56" fmla="*/ 82 w 123"/>
                  <a:gd name="T57" fmla="*/ 67 h 117"/>
                  <a:gd name="T58" fmla="*/ 72 w 123"/>
                  <a:gd name="T59" fmla="*/ 84 h 117"/>
                  <a:gd name="T60" fmla="*/ 72 w 123"/>
                  <a:gd name="T61" fmla="*/ 100 h 117"/>
                  <a:gd name="T62" fmla="*/ 72 w 123"/>
                  <a:gd name="T63" fmla="*/ 100 h 117"/>
                  <a:gd name="T64" fmla="*/ 72 w 123"/>
                  <a:gd name="T65" fmla="*/ 117 h 117"/>
                  <a:gd name="T66" fmla="*/ 72 w 123"/>
                  <a:gd name="T67" fmla="*/ 117 h 117"/>
                  <a:gd name="T68" fmla="*/ 51 w 123"/>
                  <a:gd name="T69" fmla="*/ 117 h 117"/>
                  <a:gd name="T70" fmla="*/ 41 w 123"/>
                  <a:gd name="T71" fmla="*/ 109 h 117"/>
                  <a:gd name="T72" fmla="*/ 41 w 123"/>
                  <a:gd name="T73" fmla="*/ 100 h 117"/>
                  <a:gd name="T74" fmla="*/ 41 w 123"/>
                  <a:gd name="T75" fmla="*/ 92 h 117"/>
                  <a:gd name="T76" fmla="*/ 41 w 123"/>
                  <a:gd name="T77" fmla="*/ 84 h 117"/>
                  <a:gd name="T78" fmla="*/ 41 w 123"/>
                  <a:gd name="T79" fmla="*/ 67 h 117"/>
                  <a:gd name="T80" fmla="*/ 41 w 123"/>
                  <a:gd name="T81" fmla="*/ 58 h 117"/>
                  <a:gd name="T82" fmla="*/ 41 w 123"/>
                  <a:gd name="T83" fmla="*/ 50 h 117"/>
                  <a:gd name="T84" fmla="*/ 31 w 123"/>
                  <a:gd name="T85" fmla="*/ 42 h 117"/>
                  <a:gd name="T86" fmla="*/ 26 w 123"/>
                  <a:gd name="T87" fmla="*/ 25 h 117"/>
                  <a:gd name="T88" fmla="*/ 26 w 123"/>
                  <a:gd name="T89" fmla="*/ 25 h 1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23" h="117">
                    <a:moveTo>
                      <a:pt x="20" y="16"/>
                    </a:moveTo>
                    <a:lnTo>
                      <a:pt x="20" y="16"/>
                    </a:lnTo>
                    <a:lnTo>
                      <a:pt x="10" y="16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6" y="25"/>
                    </a:lnTo>
                    <a:lnTo>
                      <a:pt x="51" y="25"/>
                    </a:lnTo>
                    <a:lnTo>
                      <a:pt x="62" y="33"/>
                    </a:lnTo>
                    <a:lnTo>
                      <a:pt x="67" y="25"/>
                    </a:lnTo>
                    <a:lnTo>
                      <a:pt x="72" y="25"/>
                    </a:lnTo>
                    <a:lnTo>
                      <a:pt x="72" y="16"/>
                    </a:lnTo>
                    <a:lnTo>
                      <a:pt x="82" y="8"/>
                    </a:lnTo>
                    <a:lnTo>
                      <a:pt x="87" y="0"/>
                    </a:lnTo>
                    <a:lnTo>
                      <a:pt x="92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0"/>
                    </a:lnTo>
                    <a:lnTo>
                      <a:pt x="123" y="0"/>
                    </a:lnTo>
                    <a:lnTo>
                      <a:pt x="123" y="8"/>
                    </a:lnTo>
                    <a:lnTo>
                      <a:pt x="113" y="16"/>
                    </a:lnTo>
                    <a:lnTo>
                      <a:pt x="108" y="25"/>
                    </a:lnTo>
                    <a:lnTo>
                      <a:pt x="92" y="25"/>
                    </a:lnTo>
                    <a:lnTo>
                      <a:pt x="87" y="33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2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72" y="75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67" y="117"/>
                    </a:lnTo>
                    <a:lnTo>
                      <a:pt x="51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25"/>
                    </a:lnTo>
                    <a:lnTo>
                      <a:pt x="20" y="16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5" name="Freeform 68"/>
              <p:cNvSpPr>
                <a:spLocks/>
              </p:cNvSpPr>
              <p:nvPr/>
            </p:nvSpPr>
            <p:spPr bwMode="auto">
              <a:xfrm>
                <a:off x="1894" y="4017"/>
                <a:ext cx="128" cy="117"/>
              </a:xfrm>
              <a:custGeom>
                <a:avLst/>
                <a:gdLst>
                  <a:gd name="T0" fmla="*/ 20 w 128"/>
                  <a:gd name="T1" fmla="*/ 16 h 117"/>
                  <a:gd name="T2" fmla="*/ 15 w 128"/>
                  <a:gd name="T3" fmla="*/ 8 h 117"/>
                  <a:gd name="T4" fmla="*/ 5 w 128"/>
                  <a:gd name="T5" fmla="*/ 8 h 117"/>
                  <a:gd name="T6" fmla="*/ 0 w 128"/>
                  <a:gd name="T7" fmla="*/ 0 h 117"/>
                  <a:gd name="T8" fmla="*/ 5 w 128"/>
                  <a:gd name="T9" fmla="*/ 0 h 117"/>
                  <a:gd name="T10" fmla="*/ 5 w 128"/>
                  <a:gd name="T11" fmla="*/ 0 h 117"/>
                  <a:gd name="T12" fmla="*/ 20 w 128"/>
                  <a:gd name="T13" fmla="*/ 0 h 117"/>
                  <a:gd name="T14" fmla="*/ 25 w 128"/>
                  <a:gd name="T15" fmla="*/ 0 h 117"/>
                  <a:gd name="T16" fmla="*/ 25 w 128"/>
                  <a:gd name="T17" fmla="*/ 0 h 117"/>
                  <a:gd name="T18" fmla="*/ 36 w 128"/>
                  <a:gd name="T19" fmla="*/ 0 h 117"/>
                  <a:gd name="T20" fmla="*/ 41 w 128"/>
                  <a:gd name="T21" fmla="*/ 8 h 117"/>
                  <a:gd name="T22" fmla="*/ 46 w 128"/>
                  <a:gd name="T23" fmla="*/ 25 h 117"/>
                  <a:gd name="T24" fmla="*/ 56 w 128"/>
                  <a:gd name="T25" fmla="*/ 25 h 117"/>
                  <a:gd name="T26" fmla="*/ 61 w 128"/>
                  <a:gd name="T27" fmla="*/ 25 h 117"/>
                  <a:gd name="T28" fmla="*/ 67 w 128"/>
                  <a:gd name="T29" fmla="*/ 25 h 117"/>
                  <a:gd name="T30" fmla="*/ 77 w 128"/>
                  <a:gd name="T31" fmla="*/ 25 h 117"/>
                  <a:gd name="T32" fmla="*/ 82 w 128"/>
                  <a:gd name="T33" fmla="*/ 16 h 117"/>
                  <a:gd name="T34" fmla="*/ 87 w 128"/>
                  <a:gd name="T35" fmla="*/ 0 h 117"/>
                  <a:gd name="T36" fmla="*/ 97 w 128"/>
                  <a:gd name="T37" fmla="*/ 0 h 117"/>
                  <a:gd name="T38" fmla="*/ 97 w 128"/>
                  <a:gd name="T39" fmla="*/ 0 h 117"/>
                  <a:gd name="T40" fmla="*/ 102 w 128"/>
                  <a:gd name="T41" fmla="*/ 0 h 117"/>
                  <a:gd name="T42" fmla="*/ 108 w 128"/>
                  <a:gd name="T43" fmla="*/ 8 h 117"/>
                  <a:gd name="T44" fmla="*/ 118 w 128"/>
                  <a:gd name="T45" fmla="*/ 0 h 117"/>
                  <a:gd name="T46" fmla="*/ 123 w 128"/>
                  <a:gd name="T47" fmla="*/ 0 h 117"/>
                  <a:gd name="T48" fmla="*/ 123 w 128"/>
                  <a:gd name="T49" fmla="*/ 0 h 117"/>
                  <a:gd name="T50" fmla="*/ 128 w 128"/>
                  <a:gd name="T51" fmla="*/ 8 h 117"/>
                  <a:gd name="T52" fmla="*/ 123 w 128"/>
                  <a:gd name="T53" fmla="*/ 8 h 117"/>
                  <a:gd name="T54" fmla="*/ 108 w 128"/>
                  <a:gd name="T55" fmla="*/ 25 h 117"/>
                  <a:gd name="T56" fmla="*/ 108 w 128"/>
                  <a:gd name="T57" fmla="*/ 25 h 117"/>
                  <a:gd name="T58" fmla="*/ 102 w 128"/>
                  <a:gd name="T59" fmla="*/ 25 h 117"/>
                  <a:gd name="T60" fmla="*/ 87 w 128"/>
                  <a:gd name="T61" fmla="*/ 42 h 117"/>
                  <a:gd name="T62" fmla="*/ 87 w 128"/>
                  <a:gd name="T63" fmla="*/ 50 h 117"/>
                  <a:gd name="T64" fmla="*/ 82 w 128"/>
                  <a:gd name="T65" fmla="*/ 58 h 117"/>
                  <a:gd name="T66" fmla="*/ 82 w 128"/>
                  <a:gd name="T67" fmla="*/ 67 h 117"/>
                  <a:gd name="T68" fmla="*/ 82 w 128"/>
                  <a:gd name="T69" fmla="*/ 84 h 117"/>
                  <a:gd name="T70" fmla="*/ 82 w 128"/>
                  <a:gd name="T71" fmla="*/ 100 h 117"/>
                  <a:gd name="T72" fmla="*/ 77 w 128"/>
                  <a:gd name="T73" fmla="*/ 100 h 117"/>
                  <a:gd name="T74" fmla="*/ 82 w 128"/>
                  <a:gd name="T75" fmla="*/ 117 h 117"/>
                  <a:gd name="T76" fmla="*/ 77 w 128"/>
                  <a:gd name="T77" fmla="*/ 117 h 117"/>
                  <a:gd name="T78" fmla="*/ 56 w 128"/>
                  <a:gd name="T79" fmla="*/ 117 h 117"/>
                  <a:gd name="T80" fmla="*/ 41 w 128"/>
                  <a:gd name="T81" fmla="*/ 109 h 117"/>
                  <a:gd name="T82" fmla="*/ 41 w 128"/>
                  <a:gd name="T83" fmla="*/ 100 h 117"/>
                  <a:gd name="T84" fmla="*/ 46 w 128"/>
                  <a:gd name="T85" fmla="*/ 92 h 117"/>
                  <a:gd name="T86" fmla="*/ 46 w 128"/>
                  <a:gd name="T87" fmla="*/ 84 h 117"/>
                  <a:gd name="T88" fmla="*/ 41 w 128"/>
                  <a:gd name="T89" fmla="*/ 67 h 117"/>
                  <a:gd name="T90" fmla="*/ 41 w 128"/>
                  <a:gd name="T91" fmla="*/ 58 h 117"/>
                  <a:gd name="T92" fmla="*/ 41 w 128"/>
                  <a:gd name="T93" fmla="*/ 50 h 117"/>
                  <a:gd name="T94" fmla="*/ 36 w 128"/>
                  <a:gd name="T95" fmla="*/ 42 h 117"/>
                  <a:gd name="T96" fmla="*/ 25 w 128"/>
                  <a:gd name="T97" fmla="*/ 25 h 117"/>
                  <a:gd name="T98" fmla="*/ 25 w 128"/>
                  <a:gd name="T99" fmla="*/ 25 h 117"/>
                  <a:gd name="T100" fmla="*/ 25 w 128"/>
                  <a:gd name="T101" fmla="*/ 16 h 11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117">
                    <a:moveTo>
                      <a:pt x="25" y="16"/>
                    </a:moveTo>
                    <a:lnTo>
                      <a:pt x="20" y="16"/>
                    </a:lnTo>
                    <a:lnTo>
                      <a:pt x="15" y="16"/>
                    </a:lnTo>
                    <a:lnTo>
                      <a:pt x="15" y="8"/>
                    </a:lnTo>
                    <a:lnTo>
                      <a:pt x="5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6" y="25"/>
                    </a:lnTo>
                    <a:lnTo>
                      <a:pt x="56" y="25"/>
                    </a:lnTo>
                    <a:lnTo>
                      <a:pt x="61" y="25"/>
                    </a:lnTo>
                    <a:lnTo>
                      <a:pt x="61" y="33"/>
                    </a:lnTo>
                    <a:lnTo>
                      <a:pt x="67" y="25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08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8" y="0"/>
                    </a:lnTo>
                    <a:lnTo>
                      <a:pt x="128" y="8"/>
                    </a:lnTo>
                    <a:lnTo>
                      <a:pt x="123" y="8"/>
                    </a:lnTo>
                    <a:lnTo>
                      <a:pt x="118" y="16"/>
                    </a:lnTo>
                    <a:lnTo>
                      <a:pt x="108" y="25"/>
                    </a:lnTo>
                    <a:lnTo>
                      <a:pt x="102" y="25"/>
                    </a:lnTo>
                    <a:lnTo>
                      <a:pt x="97" y="33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77" y="100"/>
                    </a:lnTo>
                    <a:lnTo>
                      <a:pt x="77" y="109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67" y="117"/>
                    </a:lnTo>
                    <a:lnTo>
                      <a:pt x="56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6" y="92"/>
                    </a:lnTo>
                    <a:lnTo>
                      <a:pt x="46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25" y="25"/>
                    </a:lnTo>
                    <a:lnTo>
                      <a:pt x="20" y="16"/>
                    </a:lnTo>
                    <a:lnTo>
                      <a:pt x="25" y="16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6" name="Freeform 69"/>
              <p:cNvSpPr>
                <a:spLocks/>
              </p:cNvSpPr>
              <p:nvPr/>
            </p:nvSpPr>
            <p:spPr bwMode="auto">
              <a:xfrm>
                <a:off x="1555" y="4294"/>
                <a:ext cx="123" cy="117"/>
              </a:xfrm>
              <a:custGeom>
                <a:avLst/>
                <a:gdLst>
                  <a:gd name="T0" fmla="*/ 0 w 123"/>
                  <a:gd name="T1" fmla="*/ 8 h 117"/>
                  <a:gd name="T2" fmla="*/ 5 w 123"/>
                  <a:gd name="T3" fmla="*/ 0 h 117"/>
                  <a:gd name="T4" fmla="*/ 20 w 123"/>
                  <a:gd name="T5" fmla="*/ 0 h 117"/>
                  <a:gd name="T6" fmla="*/ 41 w 123"/>
                  <a:gd name="T7" fmla="*/ 0 h 117"/>
                  <a:gd name="T8" fmla="*/ 62 w 123"/>
                  <a:gd name="T9" fmla="*/ 33 h 117"/>
                  <a:gd name="T10" fmla="*/ 82 w 123"/>
                  <a:gd name="T11" fmla="*/ 8 h 117"/>
                  <a:gd name="T12" fmla="*/ 92 w 123"/>
                  <a:gd name="T13" fmla="*/ 0 h 117"/>
                  <a:gd name="T14" fmla="*/ 108 w 123"/>
                  <a:gd name="T15" fmla="*/ 0 h 117"/>
                  <a:gd name="T16" fmla="*/ 123 w 123"/>
                  <a:gd name="T17" fmla="*/ 0 h 117"/>
                  <a:gd name="T18" fmla="*/ 103 w 123"/>
                  <a:gd name="T19" fmla="*/ 25 h 117"/>
                  <a:gd name="T20" fmla="*/ 87 w 123"/>
                  <a:gd name="T21" fmla="*/ 50 h 117"/>
                  <a:gd name="T22" fmla="*/ 72 w 123"/>
                  <a:gd name="T23" fmla="*/ 84 h 117"/>
                  <a:gd name="T24" fmla="*/ 72 w 123"/>
                  <a:gd name="T25" fmla="*/ 109 h 117"/>
                  <a:gd name="T26" fmla="*/ 67 w 123"/>
                  <a:gd name="T27" fmla="*/ 117 h 117"/>
                  <a:gd name="T28" fmla="*/ 41 w 123"/>
                  <a:gd name="T29" fmla="*/ 100 h 117"/>
                  <a:gd name="T30" fmla="*/ 41 w 123"/>
                  <a:gd name="T31" fmla="*/ 67 h 117"/>
                  <a:gd name="T32" fmla="*/ 31 w 123"/>
                  <a:gd name="T33" fmla="*/ 33 h 117"/>
                  <a:gd name="T34" fmla="*/ 20 w 123"/>
                  <a:gd name="T35" fmla="*/ 16 h 117"/>
                  <a:gd name="T36" fmla="*/ 5 w 123"/>
                  <a:gd name="T37" fmla="*/ 8 h 117"/>
                  <a:gd name="T38" fmla="*/ 0 w 123"/>
                  <a:gd name="T39" fmla="*/ 0 h 117"/>
                  <a:gd name="T40" fmla="*/ 5 w 123"/>
                  <a:gd name="T41" fmla="*/ 0 h 117"/>
                  <a:gd name="T42" fmla="*/ 26 w 123"/>
                  <a:gd name="T43" fmla="*/ 0 h 117"/>
                  <a:gd name="T44" fmla="*/ 41 w 123"/>
                  <a:gd name="T45" fmla="*/ 0 h 117"/>
                  <a:gd name="T46" fmla="*/ 41 w 123"/>
                  <a:gd name="T47" fmla="*/ 16 h 117"/>
                  <a:gd name="T48" fmla="*/ 51 w 123"/>
                  <a:gd name="T49" fmla="*/ 25 h 117"/>
                  <a:gd name="T50" fmla="*/ 67 w 123"/>
                  <a:gd name="T51" fmla="*/ 25 h 117"/>
                  <a:gd name="T52" fmla="*/ 72 w 123"/>
                  <a:gd name="T53" fmla="*/ 16 h 117"/>
                  <a:gd name="T54" fmla="*/ 87 w 123"/>
                  <a:gd name="T55" fmla="*/ 0 h 117"/>
                  <a:gd name="T56" fmla="*/ 103 w 123"/>
                  <a:gd name="T57" fmla="*/ 0 h 117"/>
                  <a:gd name="T58" fmla="*/ 108 w 123"/>
                  <a:gd name="T59" fmla="*/ 8 h 117"/>
                  <a:gd name="T60" fmla="*/ 113 w 123"/>
                  <a:gd name="T61" fmla="*/ 0 h 117"/>
                  <a:gd name="T62" fmla="*/ 123 w 123"/>
                  <a:gd name="T63" fmla="*/ 8 h 117"/>
                  <a:gd name="T64" fmla="*/ 108 w 123"/>
                  <a:gd name="T65" fmla="*/ 25 h 117"/>
                  <a:gd name="T66" fmla="*/ 92 w 123"/>
                  <a:gd name="T67" fmla="*/ 25 h 117"/>
                  <a:gd name="T68" fmla="*/ 87 w 123"/>
                  <a:gd name="T69" fmla="*/ 42 h 117"/>
                  <a:gd name="T70" fmla="*/ 82 w 123"/>
                  <a:gd name="T71" fmla="*/ 50 h 117"/>
                  <a:gd name="T72" fmla="*/ 82 w 123"/>
                  <a:gd name="T73" fmla="*/ 67 h 117"/>
                  <a:gd name="T74" fmla="*/ 72 w 123"/>
                  <a:gd name="T75" fmla="*/ 92 h 117"/>
                  <a:gd name="T76" fmla="*/ 72 w 123"/>
                  <a:gd name="T77" fmla="*/ 100 h 117"/>
                  <a:gd name="T78" fmla="*/ 72 w 123"/>
                  <a:gd name="T79" fmla="*/ 117 h 117"/>
                  <a:gd name="T80" fmla="*/ 51 w 123"/>
                  <a:gd name="T81" fmla="*/ 117 h 117"/>
                  <a:gd name="T82" fmla="*/ 41 w 123"/>
                  <a:gd name="T83" fmla="*/ 100 h 117"/>
                  <a:gd name="T84" fmla="*/ 41 w 123"/>
                  <a:gd name="T85" fmla="*/ 92 h 117"/>
                  <a:gd name="T86" fmla="*/ 41 w 123"/>
                  <a:gd name="T87" fmla="*/ 75 h 117"/>
                  <a:gd name="T88" fmla="*/ 41 w 123"/>
                  <a:gd name="T89" fmla="*/ 58 h 117"/>
                  <a:gd name="T90" fmla="*/ 41 w 123"/>
                  <a:gd name="T91" fmla="*/ 50 h 117"/>
                  <a:gd name="T92" fmla="*/ 26 w 123"/>
                  <a:gd name="T93" fmla="*/ 25 h 117"/>
                  <a:gd name="T94" fmla="*/ 20 w 123"/>
                  <a:gd name="T95" fmla="*/ 16 h 11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3" h="117">
                    <a:moveTo>
                      <a:pt x="20" y="16"/>
                    </a:moveTo>
                    <a:lnTo>
                      <a:pt x="10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41" y="0"/>
                    </a:lnTo>
                    <a:lnTo>
                      <a:pt x="41" y="16"/>
                    </a:lnTo>
                    <a:lnTo>
                      <a:pt x="51" y="25"/>
                    </a:lnTo>
                    <a:lnTo>
                      <a:pt x="62" y="33"/>
                    </a:lnTo>
                    <a:lnTo>
                      <a:pt x="72" y="25"/>
                    </a:lnTo>
                    <a:lnTo>
                      <a:pt x="82" y="8"/>
                    </a:lnTo>
                    <a:lnTo>
                      <a:pt x="87" y="0"/>
                    </a:lnTo>
                    <a:lnTo>
                      <a:pt x="92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0"/>
                    </a:lnTo>
                    <a:lnTo>
                      <a:pt x="113" y="0"/>
                    </a:lnTo>
                    <a:lnTo>
                      <a:pt x="123" y="0"/>
                    </a:lnTo>
                    <a:lnTo>
                      <a:pt x="123" y="8"/>
                    </a:lnTo>
                    <a:lnTo>
                      <a:pt x="113" y="16"/>
                    </a:lnTo>
                    <a:lnTo>
                      <a:pt x="103" y="25"/>
                    </a:lnTo>
                    <a:lnTo>
                      <a:pt x="92" y="25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2" y="58"/>
                    </a:lnTo>
                    <a:lnTo>
                      <a:pt x="72" y="75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67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1" y="33"/>
                    </a:lnTo>
                    <a:lnTo>
                      <a:pt x="26" y="25"/>
                    </a:lnTo>
                    <a:lnTo>
                      <a:pt x="20" y="16"/>
                    </a:lnTo>
                    <a:lnTo>
                      <a:pt x="10" y="16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6" y="25"/>
                    </a:lnTo>
                    <a:lnTo>
                      <a:pt x="51" y="25"/>
                    </a:lnTo>
                    <a:lnTo>
                      <a:pt x="62" y="33"/>
                    </a:lnTo>
                    <a:lnTo>
                      <a:pt x="67" y="25"/>
                    </a:lnTo>
                    <a:lnTo>
                      <a:pt x="72" y="25"/>
                    </a:lnTo>
                    <a:lnTo>
                      <a:pt x="72" y="16"/>
                    </a:lnTo>
                    <a:lnTo>
                      <a:pt x="82" y="8"/>
                    </a:lnTo>
                    <a:lnTo>
                      <a:pt x="87" y="0"/>
                    </a:lnTo>
                    <a:lnTo>
                      <a:pt x="92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0"/>
                    </a:lnTo>
                    <a:lnTo>
                      <a:pt x="123" y="0"/>
                    </a:lnTo>
                    <a:lnTo>
                      <a:pt x="123" y="8"/>
                    </a:lnTo>
                    <a:lnTo>
                      <a:pt x="113" y="16"/>
                    </a:lnTo>
                    <a:lnTo>
                      <a:pt x="108" y="25"/>
                    </a:lnTo>
                    <a:lnTo>
                      <a:pt x="92" y="25"/>
                    </a:lnTo>
                    <a:lnTo>
                      <a:pt x="87" y="33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2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72" y="75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67" y="117"/>
                    </a:lnTo>
                    <a:lnTo>
                      <a:pt x="51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25"/>
                    </a:lnTo>
                    <a:lnTo>
                      <a:pt x="20" y="16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7" name="Freeform 70"/>
              <p:cNvSpPr>
                <a:spLocks/>
              </p:cNvSpPr>
              <p:nvPr/>
            </p:nvSpPr>
            <p:spPr bwMode="auto">
              <a:xfrm>
                <a:off x="1894" y="4017"/>
                <a:ext cx="128" cy="117"/>
              </a:xfrm>
              <a:custGeom>
                <a:avLst/>
                <a:gdLst>
                  <a:gd name="T0" fmla="*/ 25 w 128"/>
                  <a:gd name="T1" fmla="*/ 16 h 117"/>
                  <a:gd name="T2" fmla="*/ 15 w 128"/>
                  <a:gd name="T3" fmla="*/ 16 h 117"/>
                  <a:gd name="T4" fmla="*/ 5 w 128"/>
                  <a:gd name="T5" fmla="*/ 8 h 117"/>
                  <a:gd name="T6" fmla="*/ 0 w 128"/>
                  <a:gd name="T7" fmla="*/ 0 h 117"/>
                  <a:gd name="T8" fmla="*/ 0 w 128"/>
                  <a:gd name="T9" fmla="*/ 0 h 117"/>
                  <a:gd name="T10" fmla="*/ 5 w 128"/>
                  <a:gd name="T11" fmla="*/ 0 h 117"/>
                  <a:gd name="T12" fmla="*/ 15 w 128"/>
                  <a:gd name="T13" fmla="*/ 0 h 117"/>
                  <a:gd name="T14" fmla="*/ 20 w 128"/>
                  <a:gd name="T15" fmla="*/ 0 h 117"/>
                  <a:gd name="T16" fmla="*/ 25 w 128"/>
                  <a:gd name="T17" fmla="*/ 0 h 117"/>
                  <a:gd name="T18" fmla="*/ 25 w 128"/>
                  <a:gd name="T19" fmla="*/ 0 h 117"/>
                  <a:gd name="T20" fmla="*/ 36 w 128"/>
                  <a:gd name="T21" fmla="*/ 0 h 117"/>
                  <a:gd name="T22" fmla="*/ 41 w 128"/>
                  <a:gd name="T23" fmla="*/ 8 h 117"/>
                  <a:gd name="T24" fmla="*/ 41 w 128"/>
                  <a:gd name="T25" fmla="*/ 16 h 117"/>
                  <a:gd name="T26" fmla="*/ 56 w 128"/>
                  <a:gd name="T27" fmla="*/ 25 h 117"/>
                  <a:gd name="T28" fmla="*/ 61 w 128"/>
                  <a:gd name="T29" fmla="*/ 33 h 117"/>
                  <a:gd name="T30" fmla="*/ 61 w 128"/>
                  <a:gd name="T31" fmla="*/ 33 h 117"/>
                  <a:gd name="T32" fmla="*/ 77 w 128"/>
                  <a:gd name="T33" fmla="*/ 25 h 117"/>
                  <a:gd name="T34" fmla="*/ 82 w 128"/>
                  <a:gd name="T35" fmla="*/ 8 h 117"/>
                  <a:gd name="T36" fmla="*/ 87 w 128"/>
                  <a:gd name="T37" fmla="*/ 0 h 117"/>
                  <a:gd name="T38" fmla="*/ 97 w 128"/>
                  <a:gd name="T39" fmla="*/ 0 h 117"/>
                  <a:gd name="T40" fmla="*/ 102 w 128"/>
                  <a:gd name="T41" fmla="*/ 0 h 117"/>
                  <a:gd name="T42" fmla="*/ 102 w 128"/>
                  <a:gd name="T43" fmla="*/ 0 h 117"/>
                  <a:gd name="T44" fmla="*/ 102 w 128"/>
                  <a:gd name="T45" fmla="*/ 8 h 117"/>
                  <a:gd name="T46" fmla="*/ 108 w 128"/>
                  <a:gd name="T47" fmla="*/ 8 h 117"/>
                  <a:gd name="T48" fmla="*/ 118 w 128"/>
                  <a:gd name="T49" fmla="*/ 0 h 117"/>
                  <a:gd name="T50" fmla="*/ 123 w 128"/>
                  <a:gd name="T51" fmla="*/ 0 h 117"/>
                  <a:gd name="T52" fmla="*/ 128 w 128"/>
                  <a:gd name="T53" fmla="*/ 0 h 117"/>
                  <a:gd name="T54" fmla="*/ 128 w 128"/>
                  <a:gd name="T55" fmla="*/ 8 h 117"/>
                  <a:gd name="T56" fmla="*/ 118 w 128"/>
                  <a:gd name="T57" fmla="*/ 16 h 117"/>
                  <a:gd name="T58" fmla="*/ 102 w 128"/>
                  <a:gd name="T59" fmla="*/ 25 h 117"/>
                  <a:gd name="T60" fmla="*/ 97 w 128"/>
                  <a:gd name="T61" fmla="*/ 33 h 117"/>
                  <a:gd name="T62" fmla="*/ 87 w 128"/>
                  <a:gd name="T63" fmla="*/ 42 h 117"/>
                  <a:gd name="T64" fmla="*/ 87 w 128"/>
                  <a:gd name="T65" fmla="*/ 50 h 117"/>
                  <a:gd name="T66" fmla="*/ 82 w 128"/>
                  <a:gd name="T67" fmla="*/ 58 h 117"/>
                  <a:gd name="T68" fmla="*/ 82 w 128"/>
                  <a:gd name="T69" fmla="*/ 75 h 117"/>
                  <a:gd name="T70" fmla="*/ 82 w 128"/>
                  <a:gd name="T71" fmla="*/ 84 h 117"/>
                  <a:gd name="T72" fmla="*/ 82 w 128"/>
                  <a:gd name="T73" fmla="*/ 92 h 117"/>
                  <a:gd name="T74" fmla="*/ 82 w 128"/>
                  <a:gd name="T75" fmla="*/ 100 h 117"/>
                  <a:gd name="T76" fmla="*/ 77 w 128"/>
                  <a:gd name="T77" fmla="*/ 109 h 117"/>
                  <a:gd name="T78" fmla="*/ 82 w 128"/>
                  <a:gd name="T79" fmla="*/ 117 h 117"/>
                  <a:gd name="T80" fmla="*/ 77 w 128"/>
                  <a:gd name="T81" fmla="*/ 117 h 117"/>
                  <a:gd name="T82" fmla="*/ 67 w 128"/>
                  <a:gd name="T83" fmla="*/ 117 h 117"/>
                  <a:gd name="T84" fmla="*/ 41 w 128"/>
                  <a:gd name="T85" fmla="*/ 117 h 117"/>
                  <a:gd name="T86" fmla="*/ 41 w 128"/>
                  <a:gd name="T87" fmla="*/ 109 h 117"/>
                  <a:gd name="T88" fmla="*/ 41 w 128"/>
                  <a:gd name="T89" fmla="*/ 109 h 117"/>
                  <a:gd name="T90" fmla="*/ 41 w 128"/>
                  <a:gd name="T91" fmla="*/ 100 h 117"/>
                  <a:gd name="T92" fmla="*/ 46 w 128"/>
                  <a:gd name="T93" fmla="*/ 84 h 117"/>
                  <a:gd name="T94" fmla="*/ 41 w 128"/>
                  <a:gd name="T95" fmla="*/ 67 h 117"/>
                  <a:gd name="T96" fmla="*/ 41 w 128"/>
                  <a:gd name="T97" fmla="*/ 67 h 117"/>
                  <a:gd name="T98" fmla="*/ 41 w 128"/>
                  <a:gd name="T99" fmla="*/ 50 h 117"/>
                  <a:gd name="T100" fmla="*/ 36 w 128"/>
                  <a:gd name="T101" fmla="*/ 42 h 117"/>
                  <a:gd name="T102" fmla="*/ 36 w 128"/>
                  <a:gd name="T103" fmla="*/ 33 h 117"/>
                  <a:gd name="T104" fmla="*/ 25 w 128"/>
                  <a:gd name="T105" fmla="*/ 25 h 117"/>
                  <a:gd name="T106" fmla="*/ 20 w 128"/>
                  <a:gd name="T107" fmla="*/ 16 h 1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28" h="117">
                    <a:moveTo>
                      <a:pt x="25" y="16"/>
                    </a:moveTo>
                    <a:lnTo>
                      <a:pt x="15" y="16"/>
                    </a:lnTo>
                    <a:lnTo>
                      <a:pt x="5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6" y="25"/>
                    </a:lnTo>
                    <a:lnTo>
                      <a:pt x="61" y="33"/>
                    </a:lnTo>
                    <a:lnTo>
                      <a:pt x="77" y="25"/>
                    </a:lnTo>
                    <a:lnTo>
                      <a:pt x="82" y="8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08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8" y="0"/>
                    </a:lnTo>
                    <a:lnTo>
                      <a:pt x="128" y="8"/>
                    </a:lnTo>
                    <a:lnTo>
                      <a:pt x="118" y="16"/>
                    </a:lnTo>
                    <a:lnTo>
                      <a:pt x="102" y="25"/>
                    </a:lnTo>
                    <a:lnTo>
                      <a:pt x="97" y="33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2" y="58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77" y="109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67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6" y="84"/>
                    </a:lnTo>
                    <a:lnTo>
                      <a:pt x="41" y="67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25" y="25"/>
                    </a:lnTo>
                    <a:lnTo>
                      <a:pt x="20" y="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8" name="Freeform 71"/>
              <p:cNvSpPr>
                <a:spLocks/>
              </p:cNvSpPr>
              <p:nvPr/>
            </p:nvSpPr>
            <p:spPr bwMode="auto">
              <a:xfrm>
                <a:off x="1894" y="4017"/>
                <a:ext cx="128" cy="117"/>
              </a:xfrm>
              <a:custGeom>
                <a:avLst/>
                <a:gdLst>
                  <a:gd name="T0" fmla="*/ 20 w 128"/>
                  <a:gd name="T1" fmla="*/ 16 h 117"/>
                  <a:gd name="T2" fmla="*/ 15 w 128"/>
                  <a:gd name="T3" fmla="*/ 8 h 117"/>
                  <a:gd name="T4" fmla="*/ 5 w 128"/>
                  <a:gd name="T5" fmla="*/ 8 h 117"/>
                  <a:gd name="T6" fmla="*/ 0 w 128"/>
                  <a:gd name="T7" fmla="*/ 0 h 117"/>
                  <a:gd name="T8" fmla="*/ 5 w 128"/>
                  <a:gd name="T9" fmla="*/ 0 h 117"/>
                  <a:gd name="T10" fmla="*/ 5 w 128"/>
                  <a:gd name="T11" fmla="*/ 0 h 117"/>
                  <a:gd name="T12" fmla="*/ 20 w 128"/>
                  <a:gd name="T13" fmla="*/ 0 h 117"/>
                  <a:gd name="T14" fmla="*/ 25 w 128"/>
                  <a:gd name="T15" fmla="*/ 0 h 117"/>
                  <a:gd name="T16" fmla="*/ 25 w 128"/>
                  <a:gd name="T17" fmla="*/ 0 h 117"/>
                  <a:gd name="T18" fmla="*/ 36 w 128"/>
                  <a:gd name="T19" fmla="*/ 0 h 117"/>
                  <a:gd name="T20" fmla="*/ 41 w 128"/>
                  <a:gd name="T21" fmla="*/ 8 h 117"/>
                  <a:gd name="T22" fmla="*/ 46 w 128"/>
                  <a:gd name="T23" fmla="*/ 25 h 117"/>
                  <a:gd name="T24" fmla="*/ 56 w 128"/>
                  <a:gd name="T25" fmla="*/ 25 h 117"/>
                  <a:gd name="T26" fmla="*/ 61 w 128"/>
                  <a:gd name="T27" fmla="*/ 25 h 117"/>
                  <a:gd name="T28" fmla="*/ 67 w 128"/>
                  <a:gd name="T29" fmla="*/ 25 h 117"/>
                  <a:gd name="T30" fmla="*/ 77 w 128"/>
                  <a:gd name="T31" fmla="*/ 25 h 117"/>
                  <a:gd name="T32" fmla="*/ 82 w 128"/>
                  <a:gd name="T33" fmla="*/ 16 h 117"/>
                  <a:gd name="T34" fmla="*/ 87 w 128"/>
                  <a:gd name="T35" fmla="*/ 0 h 117"/>
                  <a:gd name="T36" fmla="*/ 97 w 128"/>
                  <a:gd name="T37" fmla="*/ 0 h 117"/>
                  <a:gd name="T38" fmla="*/ 97 w 128"/>
                  <a:gd name="T39" fmla="*/ 0 h 117"/>
                  <a:gd name="T40" fmla="*/ 102 w 128"/>
                  <a:gd name="T41" fmla="*/ 0 h 117"/>
                  <a:gd name="T42" fmla="*/ 108 w 128"/>
                  <a:gd name="T43" fmla="*/ 8 h 117"/>
                  <a:gd name="T44" fmla="*/ 118 w 128"/>
                  <a:gd name="T45" fmla="*/ 0 h 117"/>
                  <a:gd name="T46" fmla="*/ 123 w 128"/>
                  <a:gd name="T47" fmla="*/ 0 h 117"/>
                  <a:gd name="T48" fmla="*/ 123 w 128"/>
                  <a:gd name="T49" fmla="*/ 0 h 117"/>
                  <a:gd name="T50" fmla="*/ 128 w 128"/>
                  <a:gd name="T51" fmla="*/ 8 h 117"/>
                  <a:gd name="T52" fmla="*/ 123 w 128"/>
                  <a:gd name="T53" fmla="*/ 8 h 117"/>
                  <a:gd name="T54" fmla="*/ 108 w 128"/>
                  <a:gd name="T55" fmla="*/ 25 h 117"/>
                  <a:gd name="T56" fmla="*/ 108 w 128"/>
                  <a:gd name="T57" fmla="*/ 25 h 117"/>
                  <a:gd name="T58" fmla="*/ 102 w 128"/>
                  <a:gd name="T59" fmla="*/ 25 h 117"/>
                  <a:gd name="T60" fmla="*/ 87 w 128"/>
                  <a:gd name="T61" fmla="*/ 42 h 117"/>
                  <a:gd name="T62" fmla="*/ 87 w 128"/>
                  <a:gd name="T63" fmla="*/ 50 h 117"/>
                  <a:gd name="T64" fmla="*/ 82 w 128"/>
                  <a:gd name="T65" fmla="*/ 58 h 117"/>
                  <a:gd name="T66" fmla="*/ 82 w 128"/>
                  <a:gd name="T67" fmla="*/ 67 h 117"/>
                  <a:gd name="T68" fmla="*/ 82 w 128"/>
                  <a:gd name="T69" fmla="*/ 84 h 117"/>
                  <a:gd name="T70" fmla="*/ 82 w 128"/>
                  <a:gd name="T71" fmla="*/ 100 h 117"/>
                  <a:gd name="T72" fmla="*/ 77 w 128"/>
                  <a:gd name="T73" fmla="*/ 100 h 117"/>
                  <a:gd name="T74" fmla="*/ 82 w 128"/>
                  <a:gd name="T75" fmla="*/ 117 h 117"/>
                  <a:gd name="T76" fmla="*/ 77 w 128"/>
                  <a:gd name="T77" fmla="*/ 117 h 117"/>
                  <a:gd name="T78" fmla="*/ 56 w 128"/>
                  <a:gd name="T79" fmla="*/ 117 h 117"/>
                  <a:gd name="T80" fmla="*/ 41 w 128"/>
                  <a:gd name="T81" fmla="*/ 109 h 117"/>
                  <a:gd name="T82" fmla="*/ 41 w 128"/>
                  <a:gd name="T83" fmla="*/ 100 h 117"/>
                  <a:gd name="T84" fmla="*/ 46 w 128"/>
                  <a:gd name="T85" fmla="*/ 92 h 117"/>
                  <a:gd name="T86" fmla="*/ 46 w 128"/>
                  <a:gd name="T87" fmla="*/ 84 h 117"/>
                  <a:gd name="T88" fmla="*/ 41 w 128"/>
                  <a:gd name="T89" fmla="*/ 67 h 117"/>
                  <a:gd name="T90" fmla="*/ 41 w 128"/>
                  <a:gd name="T91" fmla="*/ 58 h 117"/>
                  <a:gd name="T92" fmla="*/ 41 w 128"/>
                  <a:gd name="T93" fmla="*/ 50 h 117"/>
                  <a:gd name="T94" fmla="*/ 36 w 128"/>
                  <a:gd name="T95" fmla="*/ 42 h 117"/>
                  <a:gd name="T96" fmla="*/ 25 w 128"/>
                  <a:gd name="T97" fmla="*/ 25 h 117"/>
                  <a:gd name="T98" fmla="*/ 25 w 128"/>
                  <a:gd name="T99" fmla="*/ 25 h 1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8" h="117">
                    <a:moveTo>
                      <a:pt x="25" y="16"/>
                    </a:moveTo>
                    <a:lnTo>
                      <a:pt x="20" y="16"/>
                    </a:lnTo>
                    <a:lnTo>
                      <a:pt x="15" y="16"/>
                    </a:lnTo>
                    <a:lnTo>
                      <a:pt x="15" y="8"/>
                    </a:lnTo>
                    <a:lnTo>
                      <a:pt x="5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6" y="25"/>
                    </a:lnTo>
                    <a:lnTo>
                      <a:pt x="56" y="25"/>
                    </a:lnTo>
                    <a:lnTo>
                      <a:pt x="61" y="25"/>
                    </a:lnTo>
                    <a:lnTo>
                      <a:pt x="61" y="33"/>
                    </a:lnTo>
                    <a:lnTo>
                      <a:pt x="67" y="25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08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8" y="0"/>
                    </a:lnTo>
                    <a:lnTo>
                      <a:pt x="128" y="8"/>
                    </a:lnTo>
                    <a:lnTo>
                      <a:pt x="123" y="8"/>
                    </a:lnTo>
                    <a:lnTo>
                      <a:pt x="118" y="16"/>
                    </a:lnTo>
                    <a:lnTo>
                      <a:pt x="108" y="25"/>
                    </a:lnTo>
                    <a:lnTo>
                      <a:pt x="102" y="25"/>
                    </a:lnTo>
                    <a:lnTo>
                      <a:pt x="97" y="33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77" y="100"/>
                    </a:lnTo>
                    <a:lnTo>
                      <a:pt x="77" y="109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67" y="117"/>
                    </a:lnTo>
                    <a:lnTo>
                      <a:pt x="56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6" y="92"/>
                    </a:lnTo>
                    <a:lnTo>
                      <a:pt x="46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25" y="25"/>
                    </a:lnTo>
                    <a:lnTo>
                      <a:pt x="20" y="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9" name="Freeform 72"/>
              <p:cNvSpPr>
                <a:spLocks/>
              </p:cNvSpPr>
              <p:nvPr/>
            </p:nvSpPr>
            <p:spPr bwMode="auto">
              <a:xfrm>
                <a:off x="1606" y="4134"/>
                <a:ext cx="129" cy="118"/>
              </a:xfrm>
              <a:custGeom>
                <a:avLst/>
                <a:gdLst>
                  <a:gd name="T0" fmla="*/ 31 w 129"/>
                  <a:gd name="T1" fmla="*/ 17 h 118"/>
                  <a:gd name="T2" fmla="*/ 16 w 129"/>
                  <a:gd name="T3" fmla="*/ 9 h 118"/>
                  <a:gd name="T4" fmla="*/ 11 w 129"/>
                  <a:gd name="T5" fmla="*/ 9 h 118"/>
                  <a:gd name="T6" fmla="*/ 0 w 129"/>
                  <a:gd name="T7" fmla="*/ 9 h 118"/>
                  <a:gd name="T8" fmla="*/ 11 w 129"/>
                  <a:gd name="T9" fmla="*/ 0 h 118"/>
                  <a:gd name="T10" fmla="*/ 11 w 129"/>
                  <a:gd name="T11" fmla="*/ 0 h 118"/>
                  <a:gd name="T12" fmla="*/ 21 w 129"/>
                  <a:gd name="T13" fmla="*/ 9 h 118"/>
                  <a:gd name="T14" fmla="*/ 31 w 129"/>
                  <a:gd name="T15" fmla="*/ 9 h 118"/>
                  <a:gd name="T16" fmla="*/ 31 w 129"/>
                  <a:gd name="T17" fmla="*/ 0 h 118"/>
                  <a:gd name="T18" fmla="*/ 41 w 129"/>
                  <a:gd name="T19" fmla="*/ 9 h 118"/>
                  <a:gd name="T20" fmla="*/ 41 w 129"/>
                  <a:gd name="T21" fmla="*/ 9 h 118"/>
                  <a:gd name="T22" fmla="*/ 57 w 129"/>
                  <a:gd name="T23" fmla="*/ 25 h 118"/>
                  <a:gd name="T24" fmla="*/ 62 w 129"/>
                  <a:gd name="T25" fmla="*/ 34 h 118"/>
                  <a:gd name="T26" fmla="*/ 72 w 129"/>
                  <a:gd name="T27" fmla="*/ 34 h 118"/>
                  <a:gd name="T28" fmla="*/ 82 w 129"/>
                  <a:gd name="T29" fmla="*/ 17 h 118"/>
                  <a:gd name="T30" fmla="*/ 82 w 129"/>
                  <a:gd name="T31" fmla="*/ 17 h 118"/>
                  <a:gd name="T32" fmla="*/ 93 w 129"/>
                  <a:gd name="T33" fmla="*/ 9 h 118"/>
                  <a:gd name="T34" fmla="*/ 98 w 129"/>
                  <a:gd name="T35" fmla="*/ 0 h 118"/>
                  <a:gd name="T36" fmla="*/ 98 w 129"/>
                  <a:gd name="T37" fmla="*/ 0 h 118"/>
                  <a:gd name="T38" fmla="*/ 103 w 129"/>
                  <a:gd name="T39" fmla="*/ 9 h 118"/>
                  <a:gd name="T40" fmla="*/ 108 w 129"/>
                  <a:gd name="T41" fmla="*/ 9 h 118"/>
                  <a:gd name="T42" fmla="*/ 118 w 129"/>
                  <a:gd name="T43" fmla="*/ 9 h 118"/>
                  <a:gd name="T44" fmla="*/ 129 w 129"/>
                  <a:gd name="T45" fmla="*/ 9 h 118"/>
                  <a:gd name="T46" fmla="*/ 129 w 129"/>
                  <a:gd name="T47" fmla="*/ 9 h 118"/>
                  <a:gd name="T48" fmla="*/ 123 w 129"/>
                  <a:gd name="T49" fmla="*/ 9 h 118"/>
                  <a:gd name="T50" fmla="*/ 118 w 129"/>
                  <a:gd name="T51" fmla="*/ 17 h 118"/>
                  <a:gd name="T52" fmla="*/ 103 w 129"/>
                  <a:gd name="T53" fmla="*/ 25 h 118"/>
                  <a:gd name="T54" fmla="*/ 103 w 129"/>
                  <a:gd name="T55" fmla="*/ 34 h 118"/>
                  <a:gd name="T56" fmla="*/ 98 w 129"/>
                  <a:gd name="T57" fmla="*/ 34 h 118"/>
                  <a:gd name="T58" fmla="*/ 93 w 129"/>
                  <a:gd name="T59" fmla="*/ 42 h 118"/>
                  <a:gd name="T60" fmla="*/ 93 w 129"/>
                  <a:gd name="T61" fmla="*/ 59 h 118"/>
                  <a:gd name="T62" fmla="*/ 82 w 129"/>
                  <a:gd name="T63" fmla="*/ 59 h 118"/>
                  <a:gd name="T64" fmla="*/ 82 w 129"/>
                  <a:gd name="T65" fmla="*/ 67 h 118"/>
                  <a:gd name="T66" fmla="*/ 82 w 129"/>
                  <a:gd name="T67" fmla="*/ 84 h 118"/>
                  <a:gd name="T68" fmla="*/ 82 w 129"/>
                  <a:gd name="T69" fmla="*/ 84 h 118"/>
                  <a:gd name="T70" fmla="*/ 82 w 129"/>
                  <a:gd name="T71" fmla="*/ 101 h 118"/>
                  <a:gd name="T72" fmla="*/ 82 w 129"/>
                  <a:gd name="T73" fmla="*/ 109 h 118"/>
                  <a:gd name="T74" fmla="*/ 82 w 129"/>
                  <a:gd name="T75" fmla="*/ 118 h 118"/>
                  <a:gd name="T76" fmla="*/ 77 w 129"/>
                  <a:gd name="T77" fmla="*/ 118 h 118"/>
                  <a:gd name="T78" fmla="*/ 77 w 129"/>
                  <a:gd name="T79" fmla="*/ 118 h 118"/>
                  <a:gd name="T80" fmla="*/ 57 w 129"/>
                  <a:gd name="T81" fmla="*/ 118 h 118"/>
                  <a:gd name="T82" fmla="*/ 41 w 129"/>
                  <a:gd name="T83" fmla="*/ 118 h 118"/>
                  <a:gd name="T84" fmla="*/ 41 w 129"/>
                  <a:gd name="T85" fmla="*/ 109 h 118"/>
                  <a:gd name="T86" fmla="*/ 41 w 129"/>
                  <a:gd name="T87" fmla="*/ 109 h 118"/>
                  <a:gd name="T88" fmla="*/ 52 w 129"/>
                  <a:gd name="T89" fmla="*/ 93 h 118"/>
                  <a:gd name="T90" fmla="*/ 52 w 129"/>
                  <a:gd name="T91" fmla="*/ 84 h 118"/>
                  <a:gd name="T92" fmla="*/ 41 w 129"/>
                  <a:gd name="T93" fmla="*/ 67 h 118"/>
                  <a:gd name="T94" fmla="*/ 41 w 129"/>
                  <a:gd name="T95" fmla="*/ 59 h 118"/>
                  <a:gd name="T96" fmla="*/ 41 w 129"/>
                  <a:gd name="T97" fmla="*/ 59 h 118"/>
                  <a:gd name="T98" fmla="*/ 41 w 129"/>
                  <a:gd name="T99" fmla="*/ 42 h 118"/>
                  <a:gd name="T100" fmla="*/ 36 w 129"/>
                  <a:gd name="T101" fmla="*/ 34 h 118"/>
                  <a:gd name="T102" fmla="*/ 31 w 129"/>
                  <a:gd name="T103" fmla="*/ 25 h 11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9" h="118">
                    <a:moveTo>
                      <a:pt x="31" y="17"/>
                    </a:moveTo>
                    <a:lnTo>
                      <a:pt x="31" y="17"/>
                    </a:lnTo>
                    <a:lnTo>
                      <a:pt x="21" y="9"/>
                    </a:lnTo>
                    <a:lnTo>
                      <a:pt x="16" y="9"/>
                    </a:lnTo>
                    <a:lnTo>
                      <a:pt x="11" y="9"/>
                    </a:lnTo>
                    <a:lnTo>
                      <a:pt x="0" y="9"/>
                    </a:lnTo>
                    <a:lnTo>
                      <a:pt x="11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52" y="17"/>
                    </a:lnTo>
                    <a:lnTo>
                      <a:pt x="57" y="25"/>
                    </a:lnTo>
                    <a:lnTo>
                      <a:pt x="62" y="34"/>
                    </a:lnTo>
                    <a:lnTo>
                      <a:pt x="72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93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9"/>
                    </a:lnTo>
                    <a:lnTo>
                      <a:pt x="118" y="9"/>
                    </a:lnTo>
                    <a:lnTo>
                      <a:pt x="123" y="0"/>
                    </a:lnTo>
                    <a:lnTo>
                      <a:pt x="129" y="9"/>
                    </a:lnTo>
                    <a:lnTo>
                      <a:pt x="123" y="9"/>
                    </a:lnTo>
                    <a:lnTo>
                      <a:pt x="123" y="17"/>
                    </a:lnTo>
                    <a:lnTo>
                      <a:pt x="118" y="17"/>
                    </a:lnTo>
                    <a:lnTo>
                      <a:pt x="108" y="17"/>
                    </a:lnTo>
                    <a:lnTo>
                      <a:pt x="103" y="25"/>
                    </a:lnTo>
                    <a:lnTo>
                      <a:pt x="103" y="34"/>
                    </a:lnTo>
                    <a:lnTo>
                      <a:pt x="98" y="34"/>
                    </a:lnTo>
                    <a:lnTo>
                      <a:pt x="93" y="42"/>
                    </a:lnTo>
                    <a:lnTo>
                      <a:pt x="93" y="51"/>
                    </a:lnTo>
                    <a:lnTo>
                      <a:pt x="93" y="59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2" y="118"/>
                    </a:lnTo>
                    <a:lnTo>
                      <a:pt x="57" y="118"/>
                    </a:lnTo>
                    <a:lnTo>
                      <a:pt x="52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52" y="101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31" y="25"/>
                    </a:lnTo>
                    <a:lnTo>
                      <a:pt x="31" y="17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0" name="Freeform 73"/>
              <p:cNvSpPr>
                <a:spLocks/>
              </p:cNvSpPr>
              <p:nvPr/>
            </p:nvSpPr>
            <p:spPr bwMode="auto">
              <a:xfrm>
                <a:off x="1724" y="4210"/>
                <a:ext cx="129" cy="126"/>
              </a:xfrm>
              <a:custGeom>
                <a:avLst/>
                <a:gdLst>
                  <a:gd name="T0" fmla="*/ 21 w 129"/>
                  <a:gd name="T1" fmla="*/ 25 h 126"/>
                  <a:gd name="T2" fmla="*/ 5 w 129"/>
                  <a:gd name="T3" fmla="*/ 17 h 126"/>
                  <a:gd name="T4" fmla="*/ 5 w 129"/>
                  <a:gd name="T5" fmla="*/ 8 h 126"/>
                  <a:gd name="T6" fmla="*/ 0 w 129"/>
                  <a:gd name="T7" fmla="*/ 8 h 126"/>
                  <a:gd name="T8" fmla="*/ 5 w 129"/>
                  <a:gd name="T9" fmla="*/ 8 h 126"/>
                  <a:gd name="T10" fmla="*/ 21 w 129"/>
                  <a:gd name="T11" fmla="*/ 8 h 126"/>
                  <a:gd name="T12" fmla="*/ 21 w 129"/>
                  <a:gd name="T13" fmla="*/ 8 h 126"/>
                  <a:gd name="T14" fmla="*/ 26 w 129"/>
                  <a:gd name="T15" fmla="*/ 0 h 126"/>
                  <a:gd name="T16" fmla="*/ 41 w 129"/>
                  <a:gd name="T17" fmla="*/ 8 h 126"/>
                  <a:gd name="T18" fmla="*/ 47 w 129"/>
                  <a:gd name="T19" fmla="*/ 25 h 126"/>
                  <a:gd name="T20" fmla="*/ 52 w 129"/>
                  <a:gd name="T21" fmla="*/ 33 h 126"/>
                  <a:gd name="T22" fmla="*/ 52 w 129"/>
                  <a:gd name="T23" fmla="*/ 33 h 126"/>
                  <a:gd name="T24" fmla="*/ 67 w 129"/>
                  <a:gd name="T25" fmla="*/ 33 h 126"/>
                  <a:gd name="T26" fmla="*/ 72 w 129"/>
                  <a:gd name="T27" fmla="*/ 25 h 126"/>
                  <a:gd name="T28" fmla="*/ 82 w 129"/>
                  <a:gd name="T29" fmla="*/ 17 h 126"/>
                  <a:gd name="T30" fmla="*/ 88 w 129"/>
                  <a:gd name="T31" fmla="*/ 8 h 126"/>
                  <a:gd name="T32" fmla="*/ 93 w 129"/>
                  <a:gd name="T33" fmla="*/ 0 h 126"/>
                  <a:gd name="T34" fmla="*/ 93 w 129"/>
                  <a:gd name="T35" fmla="*/ 0 h 126"/>
                  <a:gd name="T36" fmla="*/ 103 w 129"/>
                  <a:gd name="T37" fmla="*/ 8 h 126"/>
                  <a:gd name="T38" fmla="*/ 103 w 129"/>
                  <a:gd name="T39" fmla="*/ 8 h 126"/>
                  <a:gd name="T40" fmla="*/ 113 w 129"/>
                  <a:gd name="T41" fmla="*/ 8 h 126"/>
                  <a:gd name="T42" fmla="*/ 124 w 129"/>
                  <a:gd name="T43" fmla="*/ 8 h 126"/>
                  <a:gd name="T44" fmla="*/ 129 w 129"/>
                  <a:gd name="T45" fmla="*/ 8 h 126"/>
                  <a:gd name="T46" fmla="*/ 124 w 129"/>
                  <a:gd name="T47" fmla="*/ 17 h 126"/>
                  <a:gd name="T48" fmla="*/ 108 w 129"/>
                  <a:gd name="T49" fmla="*/ 25 h 126"/>
                  <a:gd name="T50" fmla="*/ 103 w 129"/>
                  <a:gd name="T51" fmla="*/ 33 h 126"/>
                  <a:gd name="T52" fmla="*/ 93 w 129"/>
                  <a:gd name="T53" fmla="*/ 42 h 126"/>
                  <a:gd name="T54" fmla="*/ 93 w 129"/>
                  <a:gd name="T55" fmla="*/ 42 h 126"/>
                  <a:gd name="T56" fmla="*/ 88 w 129"/>
                  <a:gd name="T57" fmla="*/ 50 h 126"/>
                  <a:gd name="T58" fmla="*/ 88 w 129"/>
                  <a:gd name="T59" fmla="*/ 59 h 126"/>
                  <a:gd name="T60" fmla="*/ 82 w 129"/>
                  <a:gd name="T61" fmla="*/ 67 h 126"/>
                  <a:gd name="T62" fmla="*/ 82 w 129"/>
                  <a:gd name="T63" fmla="*/ 75 h 126"/>
                  <a:gd name="T64" fmla="*/ 82 w 129"/>
                  <a:gd name="T65" fmla="*/ 84 h 126"/>
                  <a:gd name="T66" fmla="*/ 82 w 129"/>
                  <a:gd name="T67" fmla="*/ 92 h 126"/>
                  <a:gd name="T68" fmla="*/ 72 w 129"/>
                  <a:gd name="T69" fmla="*/ 100 h 126"/>
                  <a:gd name="T70" fmla="*/ 72 w 129"/>
                  <a:gd name="T71" fmla="*/ 109 h 126"/>
                  <a:gd name="T72" fmla="*/ 72 w 129"/>
                  <a:gd name="T73" fmla="*/ 109 h 126"/>
                  <a:gd name="T74" fmla="*/ 72 w 129"/>
                  <a:gd name="T75" fmla="*/ 117 h 126"/>
                  <a:gd name="T76" fmla="*/ 72 w 129"/>
                  <a:gd name="T77" fmla="*/ 126 h 126"/>
                  <a:gd name="T78" fmla="*/ 67 w 129"/>
                  <a:gd name="T79" fmla="*/ 126 h 126"/>
                  <a:gd name="T80" fmla="*/ 52 w 129"/>
                  <a:gd name="T81" fmla="*/ 117 h 126"/>
                  <a:gd name="T82" fmla="*/ 41 w 129"/>
                  <a:gd name="T83" fmla="*/ 109 h 126"/>
                  <a:gd name="T84" fmla="*/ 41 w 129"/>
                  <a:gd name="T85" fmla="*/ 109 h 126"/>
                  <a:gd name="T86" fmla="*/ 41 w 129"/>
                  <a:gd name="T87" fmla="*/ 92 h 126"/>
                  <a:gd name="T88" fmla="*/ 47 w 129"/>
                  <a:gd name="T89" fmla="*/ 84 h 126"/>
                  <a:gd name="T90" fmla="*/ 41 w 129"/>
                  <a:gd name="T91" fmla="*/ 84 h 126"/>
                  <a:gd name="T92" fmla="*/ 41 w 129"/>
                  <a:gd name="T93" fmla="*/ 67 h 126"/>
                  <a:gd name="T94" fmla="*/ 41 w 129"/>
                  <a:gd name="T95" fmla="*/ 59 h 126"/>
                  <a:gd name="T96" fmla="*/ 31 w 129"/>
                  <a:gd name="T97" fmla="*/ 50 h 126"/>
                  <a:gd name="T98" fmla="*/ 31 w 129"/>
                  <a:gd name="T99" fmla="*/ 42 h 126"/>
                  <a:gd name="T100" fmla="*/ 26 w 129"/>
                  <a:gd name="T101" fmla="*/ 33 h 126"/>
                  <a:gd name="T102" fmla="*/ 26 w 129"/>
                  <a:gd name="T103" fmla="*/ 25 h 12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9" h="126">
                    <a:moveTo>
                      <a:pt x="26" y="25"/>
                    </a:moveTo>
                    <a:lnTo>
                      <a:pt x="21" y="25"/>
                    </a:lnTo>
                    <a:lnTo>
                      <a:pt x="11" y="17"/>
                    </a:lnTo>
                    <a:lnTo>
                      <a:pt x="5" y="17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1" y="8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47" y="25"/>
                    </a:lnTo>
                    <a:lnTo>
                      <a:pt x="52" y="33"/>
                    </a:lnTo>
                    <a:lnTo>
                      <a:pt x="62" y="33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2" y="17"/>
                    </a:lnTo>
                    <a:lnTo>
                      <a:pt x="88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4" y="8"/>
                    </a:lnTo>
                    <a:lnTo>
                      <a:pt x="129" y="8"/>
                    </a:lnTo>
                    <a:lnTo>
                      <a:pt x="124" y="8"/>
                    </a:lnTo>
                    <a:lnTo>
                      <a:pt x="124" y="17"/>
                    </a:lnTo>
                    <a:lnTo>
                      <a:pt x="108" y="25"/>
                    </a:lnTo>
                    <a:lnTo>
                      <a:pt x="103" y="33"/>
                    </a:lnTo>
                    <a:lnTo>
                      <a:pt x="93" y="33"/>
                    </a:lnTo>
                    <a:lnTo>
                      <a:pt x="93" y="42"/>
                    </a:lnTo>
                    <a:lnTo>
                      <a:pt x="88" y="50"/>
                    </a:lnTo>
                    <a:lnTo>
                      <a:pt x="88" y="59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62" y="117"/>
                    </a:lnTo>
                    <a:lnTo>
                      <a:pt x="52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7" y="84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33"/>
                    </a:lnTo>
                    <a:lnTo>
                      <a:pt x="21" y="25"/>
                    </a:lnTo>
                    <a:lnTo>
                      <a:pt x="26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1" name="Freeform 74"/>
              <p:cNvSpPr>
                <a:spLocks/>
              </p:cNvSpPr>
              <p:nvPr/>
            </p:nvSpPr>
            <p:spPr bwMode="auto">
              <a:xfrm>
                <a:off x="1606" y="4134"/>
                <a:ext cx="129" cy="118"/>
              </a:xfrm>
              <a:custGeom>
                <a:avLst/>
                <a:gdLst>
                  <a:gd name="T0" fmla="*/ 11 w 129"/>
                  <a:gd name="T1" fmla="*/ 9 h 118"/>
                  <a:gd name="T2" fmla="*/ 11 w 129"/>
                  <a:gd name="T3" fmla="*/ 0 h 118"/>
                  <a:gd name="T4" fmla="*/ 31 w 129"/>
                  <a:gd name="T5" fmla="*/ 9 h 118"/>
                  <a:gd name="T6" fmla="*/ 41 w 129"/>
                  <a:gd name="T7" fmla="*/ 9 h 118"/>
                  <a:gd name="T8" fmla="*/ 62 w 129"/>
                  <a:gd name="T9" fmla="*/ 34 h 118"/>
                  <a:gd name="T10" fmla="*/ 82 w 129"/>
                  <a:gd name="T11" fmla="*/ 9 h 118"/>
                  <a:gd name="T12" fmla="*/ 103 w 129"/>
                  <a:gd name="T13" fmla="*/ 0 h 118"/>
                  <a:gd name="T14" fmla="*/ 108 w 129"/>
                  <a:gd name="T15" fmla="*/ 9 h 118"/>
                  <a:gd name="T16" fmla="*/ 129 w 129"/>
                  <a:gd name="T17" fmla="*/ 9 h 118"/>
                  <a:gd name="T18" fmla="*/ 103 w 129"/>
                  <a:gd name="T19" fmla="*/ 25 h 118"/>
                  <a:gd name="T20" fmla="*/ 93 w 129"/>
                  <a:gd name="T21" fmla="*/ 51 h 118"/>
                  <a:gd name="T22" fmla="*/ 82 w 129"/>
                  <a:gd name="T23" fmla="*/ 84 h 118"/>
                  <a:gd name="T24" fmla="*/ 82 w 129"/>
                  <a:gd name="T25" fmla="*/ 109 h 118"/>
                  <a:gd name="T26" fmla="*/ 72 w 129"/>
                  <a:gd name="T27" fmla="*/ 118 h 118"/>
                  <a:gd name="T28" fmla="*/ 41 w 129"/>
                  <a:gd name="T29" fmla="*/ 109 h 118"/>
                  <a:gd name="T30" fmla="*/ 41 w 129"/>
                  <a:gd name="T31" fmla="*/ 67 h 118"/>
                  <a:gd name="T32" fmla="*/ 36 w 129"/>
                  <a:gd name="T33" fmla="*/ 34 h 118"/>
                  <a:gd name="T34" fmla="*/ 31 w 129"/>
                  <a:gd name="T35" fmla="*/ 17 h 118"/>
                  <a:gd name="T36" fmla="*/ 16 w 129"/>
                  <a:gd name="T37" fmla="*/ 9 h 118"/>
                  <a:gd name="T38" fmla="*/ 0 w 129"/>
                  <a:gd name="T39" fmla="*/ 9 h 118"/>
                  <a:gd name="T40" fmla="*/ 11 w 129"/>
                  <a:gd name="T41" fmla="*/ 0 h 118"/>
                  <a:gd name="T42" fmla="*/ 16 w 129"/>
                  <a:gd name="T43" fmla="*/ 9 h 118"/>
                  <a:gd name="T44" fmla="*/ 31 w 129"/>
                  <a:gd name="T45" fmla="*/ 9 h 118"/>
                  <a:gd name="T46" fmla="*/ 36 w 129"/>
                  <a:gd name="T47" fmla="*/ 0 h 118"/>
                  <a:gd name="T48" fmla="*/ 41 w 129"/>
                  <a:gd name="T49" fmla="*/ 9 h 118"/>
                  <a:gd name="T50" fmla="*/ 62 w 129"/>
                  <a:gd name="T51" fmla="*/ 34 h 118"/>
                  <a:gd name="T52" fmla="*/ 72 w 129"/>
                  <a:gd name="T53" fmla="*/ 34 h 118"/>
                  <a:gd name="T54" fmla="*/ 82 w 129"/>
                  <a:gd name="T55" fmla="*/ 17 h 118"/>
                  <a:gd name="T56" fmla="*/ 93 w 129"/>
                  <a:gd name="T57" fmla="*/ 9 h 118"/>
                  <a:gd name="T58" fmla="*/ 98 w 129"/>
                  <a:gd name="T59" fmla="*/ 0 h 118"/>
                  <a:gd name="T60" fmla="*/ 103 w 129"/>
                  <a:gd name="T61" fmla="*/ 9 h 118"/>
                  <a:gd name="T62" fmla="*/ 118 w 129"/>
                  <a:gd name="T63" fmla="*/ 9 h 118"/>
                  <a:gd name="T64" fmla="*/ 129 w 129"/>
                  <a:gd name="T65" fmla="*/ 9 h 118"/>
                  <a:gd name="T66" fmla="*/ 129 w 129"/>
                  <a:gd name="T67" fmla="*/ 9 h 118"/>
                  <a:gd name="T68" fmla="*/ 118 w 129"/>
                  <a:gd name="T69" fmla="*/ 17 h 118"/>
                  <a:gd name="T70" fmla="*/ 103 w 129"/>
                  <a:gd name="T71" fmla="*/ 34 h 118"/>
                  <a:gd name="T72" fmla="*/ 98 w 129"/>
                  <a:gd name="T73" fmla="*/ 34 h 118"/>
                  <a:gd name="T74" fmla="*/ 93 w 129"/>
                  <a:gd name="T75" fmla="*/ 51 h 118"/>
                  <a:gd name="T76" fmla="*/ 82 w 129"/>
                  <a:gd name="T77" fmla="*/ 59 h 118"/>
                  <a:gd name="T78" fmla="*/ 82 w 129"/>
                  <a:gd name="T79" fmla="*/ 76 h 118"/>
                  <a:gd name="T80" fmla="*/ 82 w 129"/>
                  <a:gd name="T81" fmla="*/ 84 h 118"/>
                  <a:gd name="T82" fmla="*/ 82 w 129"/>
                  <a:gd name="T83" fmla="*/ 109 h 118"/>
                  <a:gd name="T84" fmla="*/ 82 w 129"/>
                  <a:gd name="T85" fmla="*/ 118 h 118"/>
                  <a:gd name="T86" fmla="*/ 77 w 129"/>
                  <a:gd name="T87" fmla="*/ 118 h 118"/>
                  <a:gd name="T88" fmla="*/ 57 w 129"/>
                  <a:gd name="T89" fmla="*/ 118 h 118"/>
                  <a:gd name="T90" fmla="*/ 41 w 129"/>
                  <a:gd name="T91" fmla="*/ 109 h 118"/>
                  <a:gd name="T92" fmla="*/ 41 w 129"/>
                  <a:gd name="T93" fmla="*/ 109 h 118"/>
                  <a:gd name="T94" fmla="*/ 52 w 129"/>
                  <a:gd name="T95" fmla="*/ 93 h 118"/>
                  <a:gd name="T96" fmla="*/ 41 w 129"/>
                  <a:gd name="T97" fmla="*/ 67 h 118"/>
                  <a:gd name="T98" fmla="*/ 41 w 129"/>
                  <a:gd name="T99" fmla="*/ 59 h 118"/>
                  <a:gd name="T100" fmla="*/ 41 w 129"/>
                  <a:gd name="T101" fmla="*/ 42 h 118"/>
                  <a:gd name="T102" fmla="*/ 36 w 129"/>
                  <a:gd name="T103" fmla="*/ 34 h 11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9" h="118">
                    <a:moveTo>
                      <a:pt x="31" y="17"/>
                    </a:moveTo>
                    <a:lnTo>
                      <a:pt x="21" y="9"/>
                    </a:lnTo>
                    <a:lnTo>
                      <a:pt x="11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57" y="25"/>
                    </a:lnTo>
                    <a:lnTo>
                      <a:pt x="62" y="34"/>
                    </a:lnTo>
                    <a:lnTo>
                      <a:pt x="77" y="17"/>
                    </a:lnTo>
                    <a:lnTo>
                      <a:pt x="82" y="9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9"/>
                    </a:lnTo>
                    <a:lnTo>
                      <a:pt x="123" y="0"/>
                    </a:lnTo>
                    <a:lnTo>
                      <a:pt x="129" y="9"/>
                    </a:lnTo>
                    <a:lnTo>
                      <a:pt x="123" y="17"/>
                    </a:lnTo>
                    <a:lnTo>
                      <a:pt x="103" y="25"/>
                    </a:lnTo>
                    <a:lnTo>
                      <a:pt x="98" y="34"/>
                    </a:lnTo>
                    <a:lnTo>
                      <a:pt x="93" y="42"/>
                    </a:lnTo>
                    <a:lnTo>
                      <a:pt x="93" y="51"/>
                    </a:lnTo>
                    <a:lnTo>
                      <a:pt x="82" y="59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72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52" y="101"/>
                    </a:lnTo>
                    <a:lnTo>
                      <a:pt x="52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6" y="34"/>
                    </a:lnTo>
                    <a:lnTo>
                      <a:pt x="31" y="25"/>
                    </a:lnTo>
                    <a:lnTo>
                      <a:pt x="31" y="17"/>
                    </a:lnTo>
                    <a:lnTo>
                      <a:pt x="21" y="9"/>
                    </a:lnTo>
                    <a:lnTo>
                      <a:pt x="16" y="9"/>
                    </a:lnTo>
                    <a:lnTo>
                      <a:pt x="11" y="9"/>
                    </a:lnTo>
                    <a:lnTo>
                      <a:pt x="0" y="9"/>
                    </a:lnTo>
                    <a:lnTo>
                      <a:pt x="11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52" y="17"/>
                    </a:lnTo>
                    <a:lnTo>
                      <a:pt x="57" y="25"/>
                    </a:lnTo>
                    <a:lnTo>
                      <a:pt x="62" y="34"/>
                    </a:lnTo>
                    <a:lnTo>
                      <a:pt x="72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93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9"/>
                    </a:lnTo>
                    <a:lnTo>
                      <a:pt x="118" y="9"/>
                    </a:lnTo>
                    <a:lnTo>
                      <a:pt x="123" y="0"/>
                    </a:lnTo>
                    <a:lnTo>
                      <a:pt x="129" y="9"/>
                    </a:lnTo>
                    <a:lnTo>
                      <a:pt x="123" y="9"/>
                    </a:lnTo>
                    <a:lnTo>
                      <a:pt x="123" y="17"/>
                    </a:lnTo>
                    <a:lnTo>
                      <a:pt x="118" y="17"/>
                    </a:lnTo>
                    <a:lnTo>
                      <a:pt x="108" y="17"/>
                    </a:lnTo>
                    <a:lnTo>
                      <a:pt x="103" y="25"/>
                    </a:lnTo>
                    <a:lnTo>
                      <a:pt x="103" y="34"/>
                    </a:lnTo>
                    <a:lnTo>
                      <a:pt x="98" y="34"/>
                    </a:lnTo>
                    <a:lnTo>
                      <a:pt x="93" y="42"/>
                    </a:lnTo>
                    <a:lnTo>
                      <a:pt x="93" y="51"/>
                    </a:lnTo>
                    <a:lnTo>
                      <a:pt x="93" y="59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2" y="118"/>
                    </a:lnTo>
                    <a:lnTo>
                      <a:pt x="57" y="118"/>
                    </a:lnTo>
                    <a:lnTo>
                      <a:pt x="52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52" y="101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31" y="25"/>
                    </a:lnTo>
                    <a:lnTo>
                      <a:pt x="31" y="17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2" name="Freeform 75"/>
              <p:cNvSpPr>
                <a:spLocks/>
              </p:cNvSpPr>
              <p:nvPr/>
            </p:nvSpPr>
            <p:spPr bwMode="auto">
              <a:xfrm>
                <a:off x="1724" y="4210"/>
                <a:ext cx="129" cy="126"/>
              </a:xfrm>
              <a:custGeom>
                <a:avLst/>
                <a:gdLst>
                  <a:gd name="T0" fmla="*/ 26 w 129"/>
                  <a:gd name="T1" fmla="*/ 25 h 126"/>
                  <a:gd name="T2" fmla="*/ 11 w 129"/>
                  <a:gd name="T3" fmla="*/ 17 h 126"/>
                  <a:gd name="T4" fmla="*/ 5 w 129"/>
                  <a:gd name="T5" fmla="*/ 8 h 126"/>
                  <a:gd name="T6" fmla="*/ 0 w 129"/>
                  <a:gd name="T7" fmla="*/ 8 h 126"/>
                  <a:gd name="T8" fmla="*/ 0 w 129"/>
                  <a:gd name="T9" fmla="*/ 8 h 126"/>
                  <a:gd name="T10" fmla="*/ 5 w 129"/>
                  <a:gd name="T11" fmla="*/ 8 h 126"/>
                  <a:gd name="T12" fmla="*/ 11 w 129"/>
                  <a:gd name="T13" fmla="*/ 8 h 126"/>
                  <a:gd name="T14" fmla="*/ 21 w 129"/>
                  <a:gd name="T15" fmla="*/ 8 h 126"/>
                  <a:gd name="T16" fmla="*/ 21 w 129"/>
                  <a:gd name="T17" fmla="*/ 8 h 126"/>
                  <a:gd name="T18" fmla="*/ 26 w 129"/>
                  <a:gd name="T19" fmla="*/ 0 h 126"/>
                  <a:gd name="T20" fmla="*/ 26 w 129"/>
                  <a:gd name="T21" fmla="*/ 0 h 126"/>
                  <a:gd name="T22" fmla="*/ 41 w 129"/>
                  <a:gd name="T23" fmla="*/ 8 h 126"/>
                  <a:gd name="T24" fmla="*/ 41 w 129"/>
                  <a:gd name="T25" fmla="*/ 17 h 126"/>
                  <a:gd name="T26" fmla="*/ 52 w 129"/>
                  <a:gd name="T27" fmla="*/ 33 h 126"/>
                  <a:gd name="T28" fmla="*/ 62 w 129"/>
                  <a:gd name="T29" fmla="*/ 33 h 126"/>
                  <a:gd name="T30" fmla="*/ 62 w 129"/>
                  <a:gd name="T31" fmla="*/ 33 h 126"/>
                  <a:gd name="T32" fmla="*/ 72 w 129"/>
                  <a:gd name="T33" fmla="*/ 25 h 126"/>
                  <a:gd name="T34" fmla="*/ 82 w 129"/>
                  <a:gd name="T35" fmla="*/ 8 h 126"/>
                  <a:gd name="T36" fmla="*/ 88 w 129"/>
                  <a:gd name="T37" fmla="*/ 8 h 126"/>
                  <a:gd name="T38" fmla="*/ 93 w 129"/>
                  <a:gd name="T39" fmla="*/ 0 h 126"/>
                  <a:gd name="T40" fmla="*/ 103 w 129"/>
                  <a:gd name="T41" fmla="*/ 0 h 126"/>
                  <a:gd name="T42" fmla="*/ 103 w 129"/>
                  <a:gd name="T43" fmla="*/ 8 h 126"/>
                  <a:gd name="T44" fmla="*/ 103 w 129"/>
                  <a:gd name="T45" fmla="*/ 8 h 126"/>
                  <a:gd name="T46" fmla="*/ 108 w 129"/>
                  <a:gd name="T47" fmla="*/ 8 h 126"/>
                  <a:gd name="T48" fmla="*/ 113 w 129"/>
                  <a:gd name="T49" fmla="*/ 8 h 126"/>
                  <a:gd name="T50" fmla="*/ 124 w 129"/>
                  <a:gd name="T51" fmla="*/ 8 h 126"/>
                  <a:gd name="T52" fmla="*/ 129 w 129"/>
                  <a:gd name="T53" fmla="*/ 8 h 126"/>
                  <a:gd name="T54" fmla="*/ 124 w 129"/>
                  <a:gd name="T55" fmla="*/ 8 h 126"/>
                  <a:gd name="T56" fmla="*/ 113 w 129"/>
                  <a:gd name="T57" fmla="*/ 17 h 126"/>
                  <a:gd name="T58" fmla="*/ 103 w 129"/>
                  <a:gd name="T59" fmla="*/ 33 h 126"/>
                  <a:gd name="T60" fmla="*/ 93 w 129"/>
                  <a:gd name="T61" fmla="*/ 33 h 126"/>
                  <a:gd name="T62" fmla="*/ 88 w 129"/>
                  <a:gd name="T63" fmla="*/ 42 h 126"/>
                  <a:gd name="T64" fmla="*/ 88 w 129"/>
                  <a:gd name="T65" fmla="*/ 59 h 126"/>
                  <a:gd name="T66" fmla="*/ 82 w 129"/>
                  <a:gd name="T67" fmla="*/ 67 h 126"/>
                  <a:gd name="T68" fmla="*/ 82 w 129"/>
                  <a:gd name="T69" fmla="*/ 84 h 126"/>
                  <a:gd name="T70" fmla="*/ 82 w 129"/>
                  <a:gd name="T71" fmla="*/ 84 h 126"/>
                  <a:gd name="T72" fmla="*/ 72 w 129"/>
                  <a:gd name="T73" fmla="*/ 92 h 126"/>
                  <a:gd name="T74" fmla="*/ 72 w 129"/>
                  <a:gd name="T75" fmla="*/ 109 h 126"/>
                  <a:gd name="T76" fmla="*/ 72 w 129"/>
                  <a:gd name="T77" fmla="*/ 117 h 126"/>
                  <a:gd name="T78" fmla="*/ 72 w 129"/>
                  <a:gd name="T79" fmla="*/ 117 h 126"/>
                  <a:gd name="T80" fmla="*/ 72 w 129"/>
                  <a:gd name="T81" fmla="*/ 126 h 126"/>
                  <a:gd name="T82" fmla="*/ 67 w 129"/>
                  <a:gd name="T83" fmla="*/ 117 h 126"/>
                  <a:gd name="T84" fmla="*/ 41 w 129"/>
                  <a:gd name="T85" fmla="*/ 117 h 126"/>
                  <a:gd name="T86" fmla="*/ 41 w 129"/>
                  <a:gd name="T87" fmla="*/ 117 h 126"/>
                  <a:gd name="T88" fmla="*/ 41 w 129"/>
                  <a:gd name="T89" fmla="*/ 109 h 126"/>
                  <a:gd name="T90" fmla="*/ 41 w 129"/>
                  <a:gd name="T91" fmla="*/ 100 h 126"/>
                  <a:gd name="T92" fmla="*/ 47 w 129"/>
                  <a:gd name="T93" fmla="*/ 84 h 126"/>
                  <a:gd name="T94" fmla="*/ 41 w 129"/>
                  <a:gd name="T95" fmla="*/ 75 h 126"/>
                  <a:gd name="T96" fmla="*/ 41 w 129"/>
                  <a:gd name="T97" fmla="*/ 67 h 126"/>
                  <a:gd name="T98" fmla="*/ 41 w 129"/>
                  <a:gd name="T99" fmla="*/ 59 h 126"/>
                  <a:gd name="T100" fmla="*/ 31 w 129"/>
                  <a:gd name="T101" fmla="*/ 42 h 126"/>
                  <a:gd name="T102" fmla="*/ 31 w 129"/>
                  <a:gd name="T103" fmla="*/ 33 h 126"/>
                  <a:gd name="T104" fmla="*/ 26 w 129"/>
                  <a:gd name="T105" fmla="*/ 33 h 126"/>
                  <a:gd name="T106" fmla="*/ 21 w 129"/>
                  <a:gd name="T107" fmla="*/ 25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29" h="126">
                    <a:moveTo>
                      <a:pt x="26" y="25"/>
                    </a:moveTo>
                    <a:lnTo>
                      <a:pt x="11" y="17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0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52" y="33"/>
                    </a:lnTo>
                    <a:lnTo>
                      <a:pt x="62" y="33"/>
                    </a:lnTo>
                    <a:lnTo>
                      <a:pt x="72" y="25"/>
                    </a:lnTo>
                    <a:lnTo>
                      <a:pt x="82" y="8"/>
                    </a:lnTo>
                    <a:lnTo>
                      <a:pt x="88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4" y="8"/>
                    </a:lnTo>
                    <a:lnTo>
                      <a:pt x="129" y="8"/>
                    </a:lnTo>
                    <a:lnTo>
                      <a:pt x="124" y="8"/>
                    </a:lnTo>
                    <a:lnTo>
                      <a:pt x="113" y="17"/>
                    </a:lnTo>
                    <a:lnTo>
                      <a:pt x="103" y="33"/>
                    </a:lnTo>
                    <a:lnTo>
                      <a:pt x="93" y="33"/>
                    </a:lnTo>
                    <a:lnTo>
                      <a:pt x="88" y="42"/>
                    </a:lnTo>
                    <a:lnTo>
                      <a:pt x="88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72" y="92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72" y="126"/>
                    </a:lnTo>
                    <a:lnTo>
                      <a:pt x="67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7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33"/>
                    </a:lnTo>
                    <a:lnTo>
                      <a:pt x="21" y="2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3" name="Freeform 76"/>
              <p:cNvSpPr>
                <a:spLocks/>
              </p:cNvSpPr>
              <p:nvPr/>
            </p:nvSpPr>
            <p:spPr bwMode="auto">
              <a:xfrm>
                <a:off x="1724" y="4210"/>
                <a:ext cx="129" cy="126"/>
              </a:xfrm>
              <a:custGeom>
                <a:avLst/>
                <a:gdLst>
                  <a:gd name="T0" fmla="*/ 21 w 129"/>
                  <a:gd name="T1" fmla="*/ 25 h 126"/>
                  <a:gd name="T2" fmla="*/ 5 w 129"/>
                  <a:gd name="T3" fmla="*/ 17 h 126"/>
                  <a:gd name="T4" fmla="*/ 5 w 129"/>
                  <a:gd name="T5" fmla="*/ 8 h 126"/>
                  <a:gd name="T6" fmla="*/ 0 w 129"/>
                  <a:gd name="T7" fmla="*/ 8 h 126"/>
                  <a:gd name="T8" fmla="*/ 5 w 129"/>
                  <a:gd name="T9" fmla="*/ 8 h 126"/>
                  <a:gd name="T10" fmla="*/ 21 w 129"/>
                  <a:gd name="T11" fmla="*/ 8 h 126"/>
                  <a:gd name="T12" fmla="*/ 21 w 129"/>
                  <a:gd name="T13" fmla="*/ 8 h 126"/>
                  <a:gd name="T14" fmla="*/ 26 w 129"/>
                  <a:gd name="T15" fmla="*/ 0 h 126"/>
                  <a:gd name="T16" fmla="*/ 41 w 129"/>
                  <a:gd name="T17" fmla="*/ 8 h 126"/>
                  <a:gd name="T18" fmla="*/ 47 w 129"/>
                  <a:gd name="T19" fmla="*/ 25 h 126"/>
                  <a:gd name="T20" fmla="*/ 52 w 129"/>
                  <a:gd name="T21" fmla="*/ 33 h 126"/>
                  <a:gd name="T22" fmla="*/ 52 w 129"/>
                  <a:gd name="T23" fmla="*/ 33 h 126"/>
                  <a:gd name="T24" fmla="*/ 67 w 129"/>
                  <a:gd name="T25" fmla="*/ 33 h 126"/>
                  <a:gd name="T26" fmla="*/ 72 w 129"/>
                  <a:gd name="T27" fmla="*/ 25 h 126"/>
                  <a:gd name="T28" fmla="*/ 82 w 129"/>
                  <a:gd name="T29" fmla="*/ 17 h 126"/>
                  <a:gd name="T30" fmla="*/ 88 w 129"/>
                  <a:gd name="T31" fmla="*/ 8 h 126"/>
                  <a:gd name="T32" fmla="*/ 93 w 129"/>
                  <a:gd name="T33" fmla="*/ 0 h 126"/>
                  <a:gd name="T34" fmla="*/ 93 w 129"/>
                  <a:gd name="T35" fmla="*/ 0 h 126"/>
                  <a:gd name="T36" fmla="*/ 103 w 129"/>
                  <a:gd name="T37" fmla="*/ 8 h 126"/>
                  <a:gd name="T38" fmla="*/ 103 w 129"/>
                  <a:gd name="T39" fmla="*/ 8 h 126"/>
                  <a:gd name="T40" fmla="*/ 113 w 129"/>
                  <a:gd name="T41" fmla="*/ 8 h 126"/>
                  <a:gd name="T42" fmla="*/ 124 w 129"/>
                  <a:gd name="T43" fmla="*/ 8 h 126"/>
                  <a:gd name="T44" fmla="*/ 129 w 129"/>
                  <a:gd name="T45" fmla="*/ 8 h 126"/>
                  <a:gd name="T46" fmla="*/ 124 w 129"/>
                  <a:gd name="T47" fmla="*/ 17 h 126"/>
                  <a:gd name="T48" fmla="*/ 108 w 129"/>
                  <a:gd name="T49" fmla="*/ 25 h 126"/>
                  <a:gd name="T50" fmla="*/ 103 w 129"/>
                  <a:gd name="T51" fmla="*/ 33 h 126"/>
                  <a:gd name="T52" fmla="*/ 93 w 129"/>
                  <a:gd name="T53" fmla="*/ 42 h 126"/>
                  <a:gd name="T54" fmla="*/ 93 w 129"/>
                  <a:gd name="T55" fmla="*/ 42 h 126"/>
                  <a:gd name="T56" fmla="*/ 88 w 129"/>
                  <a:gd name="T57" fmla="*/ 50 h 126"/>
                  <a:gd name="T58" fmla="*/ 88 w 129"/>
                  <a:gd name="T59" fmla="*/ 59 h 126"/>
                  <a:gd name="T60" fmla="*/ 82 w 129"/>
                  <a:gd name="T61" fmla="*/ 67 h 126"/>
                  <a:gd name="T62" fmla="*/ 82 w 129"/>
                  <a:gd name="T63" fmla="*/ 75 h 126"/>
                  <a:gd name="T64" fmla="*/ 82 w 129"/>
                  <a:gd name="T65" fmla="*/ 84 h 126"/>
                  <a:gd name="T66" fmla="*/ 82 w 129"/>
                  <a:gd name="T67" fmla="*/ 92 h 126"/>
                  <a:gd name="T68" fmla="*/ 72 w 129"/>
                  <a:gd name="T69" fmla="*/ 100 h 126"/>
                  <a:gd name="T70" fmla="*/ 72 w 129"/>
                  <a:gd name="T71" fmla="*/ 109 h 126"/>
                  <a:gd name="T72" fmla="*/ 72 w 129"/>
                  <a:gd name="T73" fmla="*/ 109 h 126"/>
                  <a:gd name="T74" fmla="*/ 72 w 129"/>
                  <a:gd name="T75" fmla="*/ 117 h 126"/>
                  <a:gd name="T76" fmla="*/ 72 w 129"/>
                  <a:gd name="T77" fmla="*/ 126 h 126"/>
                  <a:gd name="T78" fmla="*/ 67 w 129"/>
                  <a:gd name="T79" fmla="*/ 126 h 126"/>
                  <a:gd name="T80" fmla="*/ 52 w 129"/>
                  <a:gd name="T81" fmla="*/ 117 h 126"/>
                  <a:gd name="T82" fmla="*/ 41 w 129"/>
                  <a:gd name="T83" fmla="*/ 109 h 126"/>
                  <a:gd name="T84" fmla="*/ 41 w 129"/>
                  <a:gd name="T85" fmla="*/ 109 h 126"/>
                  <a:gd name="T86" fmla="*/ 41 w 129"/>
                  <a:gd name="T87" fmla="*/ 92 h 126"/>
                  <a:gd name="T88" fmla="*/ 47 w 129"/>
                  <a:gd name="T89" fmla="*/ 84 h 126"/>
                  <a:gd name="T90" fmla="*/ 41 w 129"/>
                  <a:gd name="T91" fmla="*/ 84 h 126"/>
                  <a:gd name="T92" fmla="*/ 41 w 129"/>
                  <a:gd name="T93" fmla="*/ 67 h 126"/>
                  <a:gd name="T94" fmla="*/ 41 w 129"/>
                  <a:gd name="T95" fmla="*/ 59 h 126"/>
                  <a:gd name="T96" fmla="*/ 31 w 129"/>
                  <a:gd name="T97" fmla="*/ 50 h 126"/>
                  <a:gd name="T98" fmla="*/ 31 w 129"/>
                  <a:gd name="T99" fmla="*/ 42 h 126"/>
                  <a:gd name="T100" fmla="*/ 26 w 129"/>
                  <a:gd name="T101" fmla="*/ 33 h 12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9" h="126">
                    <a:moveTo>
                      <a:pt x="26" y="25"/>
                    </a:moveTo>
                    <a:lnTo>
                      <a:pt x="21" y="25"/>
                    </a:lnTo>
                    <a:lnTo>
                      <a:pt x="11" y="17"/>
                    </a:lnTo>
                    <a:lnTo>
                      <a:pt x="5" y="17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1" y="8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47" y="25"/>
                    </a:lnTo>
                    <a:lnTo>
                      <a:pt x="52" y="33"/>
                    </a:lnTo>
                    <a:lnTo>
                      <a:pt x="62" y="33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2" y="17"/>
                    </a:lnTo>
                    <a:lnTo>
                      <a:pt x="88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4" y="8"/>
                    </a:lnTo>
                    <a:lnTo>
                      <a:pt x="129" y="8"/>
                    </a:lnTo>
                    <a:lnTo>
                      <a:pt x="124" y="8"/>
                    </a:lnTo>
                    <a:lnTo>
                      <a:pt x="124" y="17"/>
                    </a:lnTo>
                    <a:lnTo>
                      <a:pt x="108" y="25"/>
                    </a:lnTo>
                    <a:lnTo>
                      <a:pt x="103" y="33"/>
                    </a:lnTo>
                    <a:lnTo>
                      <a:pt x="93" y="33"/>
                    </a:lnTo>
                    <a:lnTo>
                      <a:pt x="93" y="42"/>
                    </a:lnTo>
                    <a:lnTo>
                      <a:pt x="88" y="50"/>
                    </a:lnTo>
                    <a:lnTo>
                      <a:pt x="88" y="59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62" y="117"/>
                    </a:lnTo>
                    <a:lnTo>
                      <a:pt x="52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7" y="84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33"/>
                    </a:lnTo>
                    <a:lnTo>
                      <a:pt x="21" y="2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4" name="Freeform 77"/>
              <p:cNvSpPr>
                <a:spLocks/>
              </p:cNvSpPr>
              <p:nvPr/>
            </p:nvSpPr>
            <p:spPr bwMode="auto">
              <a:xfrm>
                <a:off x="2181" y="4327"/>
                <a:ext cx="129" cy="118"/>
              </a:xfrm>
              <a:custGeom>
                <a:avLst/>
                <a:gdLst>
                  <a:gd name="T0" fmla="*/ 21 w 129"/>
                  <a:gd name="T1" fmla="*/ 25 h 118"/>
                  <a:gd name="T2" fmla="*/ 5 w 129"/>
                  <a:gd name="T3" fmla="*/ 17 h 118"/>
                  <a:gd name="T4" fmla="*/ 0 w 129"/>
                  <a:gd name="T5" fmla="*/ 9 h 118"/>
                  <a:gd name="T6" fmla="*/ 5 w 129"/>
                  <a:gd name="T7" fmla="*/ 9 h 118"/>
                  <a:gd name="T8" fmla="*/ 21 w 129"/>
                  <a:gd name="T9" fmla="*/ 9 h 118"/>
                  <a:gd name="T10" fmla="*/ 26 w 129"/>
                  <a:gd name="T11" fmla="*/ 0 h 118"/>
                  <a:gd name="T12" fmla="*/ 41 w 129"/>
                  <a:gd name="T13" fmla="*/ 17 h 118"/>
                  <a:gd name="T14" fmla="*/ 47 w 129"/>
                  <a:gd name="T15" fmla="*/ 25 h 118"/>
                  <a:gd name="T16" fmla="*/ 57 w 129"/>
                  <a:gd name="T17" fmla="*/ 34 h 118"/>
                  <a:gd name="T18" fmla="*/ 67 w 129"/>
                  <a:gd name="T19" fmla="*/ 34 h 118"/>
                  <a:gd name="T20" fmla="*/ 77 w 129"/>
                  <a:gd name="T21" fmla="*/ 25 h 118"/>
                  <a:gd name="T22" fmla="*/ 82 w 129"/>
                  <a:gd name="T23" fmla="*/ 17 h 118"/>
                  <a:gd name="T24" fmla="*/ 88 w 129"/>
                  <a:gd name="T25" fmla="*/ 9 h 118"/>
                  <a:gd name="T26" fmla="*/ 98 w 129"/>
                  <a:gd name="T27" fmla="*/ 0 h 118"/>
                  <a:gd name="T28" fmla="*/ 103 w 129"/>
                  <a:gd name="T29" fmla="*/ 9 h 118"/>
                  <a:gd name="T30" fmla="*/ 103 w 129"/>
                  <a:gd name="T31" fmla="*/ 17 h 118"/>
                  <a:gd name="T32" fmla="*/ 118 w 129"/>
                  <a:gd name="T33" fmla="*/ 9 h 118"/>
                  <a:gd name="T34" fmla="*/ 124 w 129"/>
                  <a:gd name="T35" fmla="*/ 9 h 118"/>
                  <a:gd name="T36" fmla="*/ 129 w 129"/>
                  <a:gd name="T37" fmla="*/ 17 h 118"/>
                  <a:gd name="T38" fmla="*/ 124 w 129"/>
                  <a:gd name="T39" fmla="*/ 17 h 118"/>
                  <a:gd name="T40" fmla="*/ 108 w 129"/>
                  <a:gd name="T41" fmla="*/ 25 h 118"/>
                  <a:gd name="T42" fmla="*/ 103 w 129"/>
                  <a:gd name="T43" fmla="*/ 34 h 118"/>
                  <a:gd name="T44" fmla="*/ 88 w 129"/>
                  <a:gd name="T45" fmla="*/ 42 h 118"/>
                  <a:gd name="T46" fmla="*/ 88 w 129"/>
                  <a:gd name="T47" fmla="*/ 51 h 118"/>
                  <a:gd name="T48" fmla="*/ 82 w 129"/>
                  <a:gd name="T49" fmla="*/ 67 h 118"/>
                  <a:gd name="T50" fmla="*/ 82 w 129"/>
                  <a:gd name="T51" fmla="*/ 76 h 118"/>
                  <a:gd name="T52" fmla="*/ 82 w 129"/>
                  <a:gd name="T53" fmla="*/ 93 h 118"/>
                  <a:gd name="T54" fmla="*/ 77 w 129"/>
                  <a:gd name="T55" fmla="*/ 101 h 118"/>
                  <a:gd name="T56" fmla="*/ 77 w 129"/>
                  <a:gd name="T57" fmla="*/ 109 h 118"/>
                  <a:gd name="T58" fmla="*/ 77 w 129"/>
                  <a:gd name="T59" fmla="*/ 118 h 118"/>
                  <a:gd name="T60" fmla="*/ 77 w 129"/>
                  <a:gd name="T61" fmla="*/ 118 h 118"/>
                  <a:gd name="T62" fmla="*/ 57 w 129"/>
                  <a:gd name="T63" fmla="*/ 118 h 118"/>
                  <a:gd name="T64" fmla="*/ 41 w 129"/>
                  <a:gd name="T65" fmla="*/ 118 h 118"/>
                  <a:gd name="T66" fmla="*/ 41 w 129"/>
                  <a:gd name="T67" fmla="*/ 109 h 118"/>
                  <a:gd name="T68" fmla="*/ 41 w 129"/>
                  <a:gd name="T69" fmla="*/ 93 h 118"/>
                  <a:gd name="T70" fmla="*/ 47 w 129"/>
                  <a:gd name="T71" fmla="*/ 93 h 118"/>
                  <a:gd name="T72" fmla="*/ 41 w 129"/>
                  <a:gd name="T73" fmla="*/ 84 h 118"/>
                  <a:gd name="T74" fmla="*/ 41 w 129"/>
                  <a:gd name="T75" fmla="*/ 67 h 118"/>
                  <a:gd name="T76" fmla="*/ 41 w 129"/>
                  <a:gd name="T77" fmla="*/ 67 h 118"/>
                  <a:gd name="T78" fmla="*/ 36 w 129"/>
                  <a:gd name="T79" fmla="*/ 51 h 118"/>
                  <a:gd name="T80" fmla="*/ 36 w 129"/>
                  <a:gd name="T81" fmla="*/ 42 h 118"/>
                  <a:gd name="T82" fmla="*/ 26 w 129"/>
                  <a:gd name="T83" fmla="*/ 34 h 118"/>
                  <a:gd name="T84" fmla="*/ 26 w 129"/>
                  <a:gd name="T85" fmla="*/ 25 h 11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29" h="118">
                    <a:moveTo>
                      <a:pt x="21" y="25"/>
                    </a:moveTo>
                    <a:lnTo>
                      <a:pt x="21" y="25"/>
                    </a:lnTo>
                    <a:lnTo>
                      <a:pt x="16" y="17"/>
                    </a:lnTo>
                    <a:lnTo>
                      <a:pt x="5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26" y="9"/>
                    </a:lnTo>
                    <a:lnTo>
                      <a:pt x="26" y="0"/>
                    </a:lnTo>
                    <a:lnTo>
                      <a:pt x="36" y="9"/>
                    </a:lnTo>
                    <a:lnTo>
                      <a:pt x="41" y="17"/>
                    </a:lnTo>
                    <a:lnTo>
                      <a:pt x="47" y="25"/>
                    </a:lnTo>
                    <a:lnTo>
                      <a:pt x="57" y="34"/>
                    </a:lnTo>
                    <a:lnTo>
                      <a:pt x="62" y="42"/>
                    </a:lnTo>
                    <a:lnTo>
                      <a:pt x="67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8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18" y="9"/>
                    </a:lnTo>
                    <a:lnTo>
                      <a:pt x="124" y="9"/>
                    </a:lnTo>
                    <a:lnTo>
                      <a:pt x="129" y="17"/>
                    </a:lnTo>
                    <a:lnTo>
                      <a:pt x="124" y="17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88" y="42"/>
                    </a:lnTo>
                    <a:lnTo>
                      <a:pt x="88" y="51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77" y="93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57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7" y="93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26" y="34"/>
                    </a:lnTo>
                    <a:lnTo>
                      <a:pt x="26" y="25"/>
                    </a:lnTo>
                    <a:lnTo>
                      <a:pt x="21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5" name="Freeform 78"/>
              <p:cNvSpPr>
                <a:spLocks/>
              </p:cNvSpPr>
              <p:nvPr/>
            </p:nvSpPr>
            <p:spPr bwMode="auto">
              <a:xfrm>
                <a:off x="1668" y="4369"/>
                <a:ext cx="123" cy="126"/>
              </a:xfrm>
              <a:custGeom>
                <a:avLst/>
                <a:gdLst>
                  <a:gd name="T0" fmla="*/ 20 w 123"/>
                  <a:gd name="T1" fmla="*/ 25 h 126"/>
                  <a:gd name="T2" fmla="*/ 10 w 123"/>
                  <a:gd name="T3" fmla="*/ 17 h 126"/>
                  <a:gd name="T4" fmla="*/ 0 w 123"/>
                  <a:gd name="T5" fmla="*/ 0 h 126"/>
                  <a:gd name="T6" fmla="*/ 10 w 123"/>
                  <a:gd name="T7" fmla="*/ 0 h 126"/>
                  <a:gd name="T8" fmla="*/ 15 w 123"/>
                  <a:gd name="T9" fmla="*/ 9 h 126"/>
                  <a:gd name="T10" fmla="*/ 20 w 123"/>
                  <a:gd name="T11" fmla="*/ 0 h 126"/>
                  <a:gd name="T12" fmla="*/ 31 w 123"/>
                  <a:gd name="T13" fmla="*/ 0 h 126"/>
                  <a:gd name="T14" fmla="*/ 36 w 123"/>
                  <a:gd name="T15" fmla="*/ 9 h 126"/>
                  <a:gd name="T16" fmla="*/ 41 w 123"/>
                  <a:gd name="T17" fmla="*/ 17 h 126"/>
                  <a:gd name="T18" fmla="*/ 46 w 123"/>
                  <a:gd name="T19" fmla="*/ 25 h 126"/>
                  <a:gd name="T20" fmla="*/ 56 w 123"/>
                  <a:gd name="T21" fmla="*/ 34 h 126"/>
                  <a:gd name="T22" fmla="*/ 67 w 123"/>
                  <a:gd name="T23" fmla="*/ 25 h 126"/>
                  <a:gd name="T24" fmla="*/ 77 w 123"/>
                  <a:gd name="T25" fmla="*/ 25 h 126"/>
                  <a:gd name="T26" fmla="*/ 82 w 123"/>
                  <a:gd name="T27" fmla="*/ 9 h 126"/>
                  <a:gd name="T28" fmla="*/ 97 w 123"/>
                  <a:gd name="T29" fmla="*/ 0 h 126"/>
                  <a:gd name="T30" fmla="*/ 103 w 123"/>
                  <a:gd name="T31" fmla="*/ 0 h 126"/>
                  <a:gd name="T32" fmla="*/ 103 w 123"/>
                  <a:gd name="T33" fmla="*/ 9 h 126"/>
                  <a:gd name="T34" fmla="*/ 108 w 123"/>
                  <a:gd name="T35" fmla="*/ 9 h 126"/>
                  <a:gd name="T36" fmla="*/ 123 w 123"/>
                  <a:gd name="T37" fmla="*/ 0 h 126"/>
                  <a:gd name="T38" fmla="*/ 118 w 123"/>
                  <a:gd name="T39" fmla="*/ 17 h 126"/>
                  <a:gd name="T40" fmla="*/ 103 w 123"/>
                  <a:gd name="T41" fmla="*/ 25 h 126"/>
                  <a:gd name="T42" fmla="*/ 97 w 123"/>
                  <a:gd name="T43" fmla="*/ 25 h 126"/>
                  <a:gd name="T44" fmla="*/ 97 w 123"/>
                  <a:gd name="T45" fmla="*/ 34 h 126"/>
                  <a:gd name="T46" fmla="*/ 87 w 123"/>
                  <a:gd name="T47" fmla="*/ 51 h 126"/>
                  <a:gd name="T48" fmla="*/ 82 w 123"/>
                  <a:gd name="T49" fmla="*/ 59 h 126"/>
                  <a:gd name="T50" fmla="*/ 82 w 123"/>
                  <a:gd name="T51" fmla="*/ 67 h 126"/>
                  <a:gd name="T52" fmla="*/ 77 w 123"/>
                  <a:gd name="T53" fmla="*/ 76 h 126"/>
                  <a:gd name="T54" fmla="*/ 77 w 123"/>
                  <a:gd name="T55" fmla="*/ 84 h 126"/>
                  <a:gd name="T56" fmla="*/ 77 w 123"/>
                  <a:gd name="T57" fmla="*/ 93 h 126"/>
                  <a:gd name="T58" fmla="*/ 77 w 123"/>
                  <a:gd name="T59" fmla="*/ 101 h 126"/>
                  <a:gd name="T60" fmla="*/ 77 w 123"/>
                  <a:gd name="T61" fmla="*/ 109 h 126"/>
                  <a:gd name="T62" fmla="*/ 77 w 123"/>
                  <a:gd name="T63" fmla="*/ 126 h 126"/>
                  <a:gd name="T64" fmla="*/ 67 w 123"/>
                  <a:gd name="T65" fmla="*/ 126 h 126"/>
                  <a:gd name="T66" fmla="*/ 46 w 123"/>
                  <a:gd name="T67" fmla="*/ 118 h 126"/>
                  <a:gd name="T68" fmla="*/ 41 w 123"/>
                  <a:gd name="T69" fmla="*/ 118 h 126"/>
                  <a:gd name="T70" fmla="*/ 41 w 123"/>
                  <a:gd name="T71" fmla="*/ 109 h 126"/>
                  <a:gd name="T72" fmla="*/ 41 w 123"/>
                  <a:gd name="T73" fmla="*/ 101 h 126"/>
                  <a:gd name="T74" fmla="*/ 41 w 123"/>
                  <a:gd name="T75" fmla="*/ 93 h 126"/>
                  <a:gd name="T76" fmla="*/ 41 w 123"/>
                  <a:gd name="T77" fmla="*/ 76 h 126"/>
                  <a:gd name="T78" fmla="*/ 41 w 123"/>
                  <a:gd name="T79" fmla="*/ 67 h 126"/>
                  <a:gd name="T80" fmla="*/ 41 w 123"/>
                  <a:gd name="T81" fmla="*/ 59 h 126"/>
                  <a:gd name="T82" fmla="*/ 36 w 123"/>
                  <a:gd name="T83" fmla="*/ 51 h 126"/>
                  <a:gd name="T84" fmla="*/ 36 w 123"/>
                  <a:gd name="T85" fmla="*/ 42 h 126"/>
                  <a:gd name="T86" fmla="*/ 31 w 123"/>
                  <a:gd name="T87" fmla="*/ 25 h 126"/>
                  <a:gd name="T88" fmla="*/ 20 w 123"/>
                  <a:gd name="T89" fmla="*/ 25 h 12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23" h="126">
                    <a:moveTo>
                      <a:pt x="20" y="25"/>
                    </a:moveTo>
                    <a:lnTo>
                      <a:pt x="20" y="25"/>
                    </a:lnTo>
                    <a:lnTo>
                      <a:pt x="15" y="17"/>
                    </a:lnTo>
                    <a:lnTo>
                      <a:pt x="1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5" y="9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56" y="34"/>
                    </a:lnTo>
                    <a:lnTo>
                      <a:pt x="61" y="34"/>
                    </a:lnTo>
                    <a:lnTo>
                      <a:pt x="67" y="25"/>
                    </a:lnTo>
                    <a:lnTo>
                      <a:pt x="77" y="25"/>
                    </a:lnTo>
                    <a:lnTo>
                      <a:pt x="77" y="17"/>
                    </a:lnTo>
                    <a:lnTo>
                      <a:pt x="82" y="9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9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18" y="17"/>
                    </a:lnTo>
                    <a:lnTo>
                      <a:pt x="108" y="25"/>
                    </a:lnTo>
                    <a:lnTo>
                      <a:pt x="103" y="25"/>
                    </a:lnTo>
                    <a:lnTo>
                      <a:pt x="97" y="25"/>
                    </a:lnTo>
                    <a:lnTo>
                      <a:pt x="97" y="34"/>
                    </a:lnTo>
                    <a:lnTo>
                      <a:pt x="87" y="42"/>
                    </a:lnTo>
                    <a:lnTo>
                      <a:pt x="87" y="51"/>
                    </a:lnTo>
                    <a:lnTo>
                      <a:pt x="82" y="51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77" y="76"/>
                    </a:lnTo>
                    <a:lnTo>
                      <a:pt x="77" y="84"/>
                    </a:lnTo>
                    <a:lnTo>
                      <a:pt x="77" y="93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77" y="126"/>
                    </a:lnTo>
                    <a:lnTo>
                      <a:pt x="67" y="126"/>
                    </a:lnTo>
                    <a:lnTo>
                      <a:pt x="56" y="126"/>
                    </a:lnTo>
                    <a:lnTo>
                      <a:pt x="46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31" y="34"/>
                    </a:lnTo>
                    <a:lnTo>
                      <a:pt x="31" y="25"/>
                    </a:lnTo>
                    <a:lnTo>
                      <a:pt x="20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6" name="Freeform 79"/>
              <p:cNvSpPr>
                <a:spLocks/>
              </p:cNvSpPr>
              <p:nvPr/>
            </p:nvSpPr>
            <p:spPr bwMode="auto">
              <a:xfrm>
                <a:off x="2181" y="4327"/>
                <a:ext cx="129" cy="118"/>
              </a:xfrm>
              <a:custGeom>
                <a:avLst/>
                <a:gdLst>
                  <a:gd name="T0" fmla="*/ 5 w 129"/>
                  <a:gd name="T1" fmla="*/ 17 h 118"/>
                  <a:gd name="T2" fmla="*/ 5 w 129"/>
                  <a:gd name="T3" fmla="*/ 9 h 118"/>
                  <a:gd name="T4" fmla="*/ 21 w 129"/>
                  <a:gd name="T5" fmla="*/ 9 h 118"/>
                  <a:gd name="T6" fmla="*/ 41 w 129"/>
                  <a:gd name="T7" fmla="*/ 17 h 118"/>
                  <a:gd name="T8" fmla="*/ 62 w 129"/>
                  <a:gd name="T9" fmla="*/ 42 h 118"/>
                  <a:gd name="T10" fmla="*/ 82 w 129"/>
                  <a:gd name="T11" fmla="*/ 17 h 118"/>
                  <a:gd name="T12" fmla="*/ 103 w 129"/>
                  <a:gd name="T13" fmla="*/ 0 h 118"/>
                  <a:gd name="T14" fmla="*/ 108 w 129"/>
                  <a:gd name="T15" fmla="*/ 17 h 118"/>
                  <a:gd name="T16" fmla="*/ 129 w 129"/>
                  <a:gd name="T17" fmla="*/ 17 h 118"/>
                  <a:gd name="T18" fmla="*/ 103 w 129"/>
                  <a:gd name="T19" fmla="*/ 34 h 118"/>
                  <a:gd name="T20" fmla="*/ 88 w 129"/>
                  <a:gd name="T21" fmla="*/ 51 h 118"/>
                  <a:gd name="T22" fmla="*/ 82 w 129"/>
                  <a:gd name="T23" fmla="*/ 93 h 118"/>
                  <a:gd name="T24" fmla="*/ 77 w 129"/>
                  <a:gd name="T25" fmla="*/ 118 h 118"/>
                  <a:gd name="T26" fmla="*/ 67 w 129"/>
                  <a:gd name="T27" fmla="*/ 118 h 118"/>
                  <a:gd name="T28" fmla="*/ 41 w 129"/>
                  <a:gd name="T29" fmla="*/ 118 h 118"/>
                  <a:gd name="T30" fmla="*/ 41 w 129"/>
                  <a:gd name="T31" fmla="*/ 76 h 118"/>
                  <a:gd name="T32" fmla="*/ 36 w 129"/>
                  <a:gd name="T33" fmla="*/ 42 h 118"/>
                  <a:gd name="T34" fmla="*/ 21 w 129"/>
                  <a:gd name="T35" fmla="*/ 25 h 118"/>
                  <a:gd name="T36" fmla="*/ 5 w 129"/>
                  <a:gd name="T37" fmla="*/ 17 h 118"/>
                  <a:gd name="T38" fmla="*/ 0 w 129"/>
                  <a:gd name="T39" fmla="*/ 9 h 118"/>
                  <a:gd name="T40" fmla="*/ 21 w 129"/>
                  <a:gd name="T41" fmla="*/ 9 h 118"/>
                  <a:gd name="T42" fmla="*/ 36 w 129"/>
                  <a:gd name="T43" fmla="*/ 9 h 118"/>
                  <a:gd name="T44" fmla="*/ 47 w 129"/>
                  <a:gd name="T45" fmla="*/ 25 h 118"/>
                  <a:gd name="T46" fmla="*/ 62 w 129"/>
                  <a:gd name="T47" fmla="*/ 42 h 118"/>
                  <a:gd name="T48" fmla="*/ 77 w 129"/>
                  <a:gd name="T49" fmla="*/ 25 h 118"/>
                  <a:gd name="T50" fmla="*/ 88 w 129"/>
                  <a:gd name="T51" fmla="*/ 9 h 118"/>
                  <a:gd name="T52" fmla="*/ 98 w 129"/>
                  <a:gd name="T53" fmla="*/ 0 h 118"/>
                  <a:gd name="T54" fmla="*/ 103 w 129"/>
                  <a:gd name="T55" fmla="*/ 9 h 118"/>
                  <a:gd name="T56" fmla="*/ 118 w 129"/>
                  <a:gd name="T57" fmla="*/ 9 h 118"/>
                  <a:gd name="T58" fmla="*/ 129 w 129"/>
                  <a:gd name="T59" fmla="*/ 17 h 118"/>
                  <a:gd name="T60" fmla="*/ 124 w 129"/>
                  <a:gd name="T61" fmla="*/ 17 h 118"/>
                  <a:gd name="T62" fmla="*/ 108 w 129"/>
                  <a:gd name="T63" fmla="*/ 25 h 118"/>
                  <a:gd name="T64" fmla="*/ 88 w 129"/>
                  <a:gd name="T65" fmla="*/ 42 h 118"/>
                  <a:gd name="T66" fmla="*/ 82 w 129"/>
                  <a:gd name="T67" fmla="*/ 59 h 118"/>
                  <a:gd name="T68" fmla="*/ 82 w 129"/>
                  <a:gd name="T69" fmla="*/ 76 h 118"/>
                  <a:gd name="T70" fmla="*/ 77 w 129"/>
                  <a:gd name="T71" fmla="*/ 93 h 118"/>
                  <a:gd name="T72" fmla="*/ 77 w 129"/>
                  <a:gd name="T73" fmla="*/ 109 h 118"/>
                  <a:gd name="T74" fmla="*/ 77 w 129"/>
                  <a:gd name="T75" fmla="*/ 118 h 118"/>
                  <a:gd name="T76" fmla="*/ 57 w 129"/>
                  <a:gd name="T77" fmla="*/ 118 h 118"/>
                  <a:gd name="T78" fmla="*/ 41 w 129"/>
                  <a:gd name="T79" fmla="*/ 109 h 118"/>
                  <a:gd name="T80" fmla="*/ 41 w 129"/>
                  <a:gd name="T81" fmla="*/ 93 h 118"/>
                  <a:gd name="T82" fmla="*/ 41 w 129"/>
                  <a:gd name="T83" fmla="*/ 84 h 118"/>
                  <a:gd name="T84" fmla="*/ 41 w 129"/>
                  <a:gd name="T85" fmla="*/ 67 h 118"/>
                  <a:gd name="T86" fmla="*/ 41 w 129"/>
                  <a:gd name="T87" fmla="*/ 59 h 118"/>
                  <a:gd name="T88" fmla="*/ 36 w 129"/>
                  <a:gd name="T89" fmla="*/ 42 h 118"/>
                  <a:gd name="T90" fmla="*/ 26 w 129"/>
                  <a:gd name="T91" fmla="*/ 34 h 1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29" h="118">
                    <a:moveTo>
                      <a:pt x="21" y="25"/>
                    </a:moveTo>
                    <a:lnTo>
                      <a:pt x="16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41" y="17"/>
                    </a:lnTo>
                    <a:lnTo>
                      <a:pt x="57" y="34"/>
                    </a:lnTo>
                    <a:lnTo>
                      <a:pt x="62" y="42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8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18" y="9"/>
                    </a:lnTo>
                    <a:lnTo>
                      <a:pt x="124" y="9"/>
                    </a:lnTo>
                    <a:lnTo>
                      <a:pt x="129" y="17"/>
                    </a:lnTo>
                    <a:lnTo>
                      <a:pt x="124" y="17"/>
                    </a:lnTo>
                    <a:lnTo>
                      <a:pt x="118" y="17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88" y="42"/>
                    </a:lnTo>
                    <a:lnTo>
                      <a:pt x="88" y="51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77" y="93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41" y="118"/>
                    </a:lnTo>
                    <a:lnTo>
                      <a:pt x="41" y="101"/>
                    </a:lnTo>
                    <a:lnTo>
                      <a:pt x="47" y="93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42"/>
                    </a:lnTo>
                    <a:lnTo>
                      <a:pt x="26" y="25"/>
                    </a:lnTo>
                    <a:lnTo>
                      <a:pt x="21" y="25"/>
                    </a:lnTo>
                    <a:lnTo>
                      <a:pt x="16" y="17"/>
                    </a:lnTo>
                    <a:lnTo>
                      <a:pt x="5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26" y="9"/>
                    </a:lnTo>
                    <a:lnTo>
                      <a:pt x="26" y="0"/>
                    </a:lnTo>
                    <a:lnTo>
                      <a:pt x="36" y="9"/>
                    </a:lnTo>
                    <a:lnTo>
                      <a:pt x="41" y="17"/>
                    </a:lnTo>
                    <a:lnTo>
                      <a:pt x="47" y="25"/>
                    </a:lnTo>
                    <a:lnTo>
                      <a:pt x="57" y="34"/>
                    </a:lnTo>
                    <a:lnTo>
                      <a:pt x="62" y="42"/>
                    </a:lnTo>
                    <a:lnTo>
                      <a:pt x="67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8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18" y="9"/>
                    </a:lnTo>
                    <a:lnTo>
                      <a:pt x="124" y="9"/>
                    </a:lnTo>
                    <a:lnTo>
                      <a:pt x="129" y="17"/>
                    </a:lnTo>
                    <a:lnTo>
                      <a:pt x="124" y="17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88" y="42"/>
                    </a:lnTo>
                    <a:lnTo>
                      <a:pt x="88" y="51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77" y="93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57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7" y="93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26" y="34"/>
                    </a:lnTo>
                    <a:lnTo>
                      <a:pt x="26" y="25"/>
                    </a:lnTo>
                    <a:lnTo>
                      <a:pt x="21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7" name="Freeform 80"/>
              <p:cNvSpPr>
                <a:spLocks/>
              </p:cNvSpPr>
              <p:nvPr/>
            </p:nvSpPr>
            <p:spPr bwMode="auto">
              <a:xfrm>
                <a:off x="1668" y="4369"/>
                <a:ext cx="123" cy="126"/>
              </a:xfrm>
              <a:custGeom>
                <a:avLst/>
                <a:gdLst>
                  <a:gd name="T0" fmla="*/ 0 w 123"/>
                  <a:gd name="T1" fmla="*/ 9 h 126"/>
                  <a:gd name="T2" fmla="*/ 0 w 123"/>
                  <a:gd name="T3" fmla="*/ 0 h 126"/>
                  <a:gd name="T4" fmla="*/ 20 w 123"/>
                  <a:gd name="T5" fmla="*/ 0 h 126"/>
                  <a:gd name="T6" fmla="*/ 36 w 123"/>
                  <a:gd name="T7" fmla="*/ 9 h 126"/>
                  <a:gd name="T8" fmla="*/ 61 w 123"/>
                  <a:gd name="T9" fmla="*/ 34 h 126"/>
                  <a:gd name="T10" fmla="*/ 82 w 123"/>
                  <a:gd name="T11" fmla="*/ 9 h 126"/>
                  <a:gd name="T12" fmla="*/ 97 w 123"/>
                  <a:gd name="T13" fmla="*/ 0 h 126"/>
                  <a:gd name="T14" fmla="*/ 108 w 123"/>
                  <a:gd name="T15" fmla="*/ 9 h 126"/>
                  <a:gd name="T16" fmla="*/ 123 w 123"/>
                  <a:gd name="T17" fmla="*/ 9 h 126"/>
                  <a:gd name="T18" fmla="*/ 103 w 123"/>
                  <a:gd name="T19" fmla="*/ 25 h 126"/>
                  <a:gd name="T20" fmla="*/ 82 w 123"/>
                  <a:gd name="T21" fmla="*/ 51 h 126"/>
                  <a:gd name="T22" fmla="*/ 77 w 123"/>
                  <a:gd name="T23" fmla="*/ 84 h 126"/>
                  <a:gd name="T24" fmla="*/ 77 w 123"/>
                  <a:gd name="T25" fmla="*/ 118 h 126"/>
                  <a:gd name="T26" fmla="*/ 61 w 123"/>
                  <a:gd name="T27" fmla="*/ 126 h 126"/>
                  <a:gd name="T28" fmla="*/ 41 w 123"/>
                  <a:gd name="T29" fmla="*/ 109 h 126"/>
                  <a:gd name="T30" fmla="*/ 41 w 123"/>
                  <a:gd name="T31" fmla="*/ 76 h 126"/>
                  <a:gd name="T32" fmla="*/ 36 w 123"/>
                  <a:gd name="T33" fmla="*/ 42 h 126"/>
                  <a:gd name="T34" fmla="*/ 20 w 123"/>
                  <a:gd name="T35" fmla="*/ 25 h 126"/>
                  <a:gd name="T36" fmla="*/ 10 w 123"/>
                  <a:gd name="T37" fmla="*/ 17 h 126"/>
                  <a:gd name="T38" fmla="*/ 0 w 123"/>
                  <a:gd name="T39" fmla="*/ 0 h 126"/>
                  <a:gd name="T40" fmla="*/ 15 w 123"/>
                  <a:gd name="T41" fmla="*/ 9 h 126"/>
                  <a:gd name="T42" fmla="*/ 20 w 123"/>
                  <a:gd name="T43" fmla="*/ 0 h 126"/>
                  <a:gd name="T44" fmla="*/ 36 w 123"/>
                  <a:gd name="T45" fmla="*/ 9 h 126"/>
                  <a:gd name="T46" fmla="*/ 46 w 123"/>
                  <a:gd name="T47" fmla="*/ 25 h 126"/>
                  <a:gd name="T48" fmla="*/ 56 w 123"/>
                  <a:gd name="T49" fmla="*/ 34 h 126"/>
                  <a:gd name="T50" fmla="*/ 67 w 123"/>
                  <a:gd name="T51" fmla="*/ 25 h 126"/>
                  <a:gd name="T52" fmla="*/ 82 w 123"/>
                  <a:gd name="T53" fmla="*/ 9 h 126"/>
                  <a:gd name="T54" fmla="*/ 97 w 123"/>
                  <a:gd name="T55" fmla="*/ 0 h 126"/>
                  <a:gd name="T56" fmla="*/ 103 w 123"/>
                  <a:gd name="T57" fmla="*/ 9 h 126"/>
                  <a:gd name="T58" fmla="*/ 118 w 123"/>
                  <a:gd name="T59" fmla="*/ 0 h 126"/>
                  <a:gd name="T60" fmla="*/ 118 w 123"/>
                  <a:gd name="T61" fmla="*/ 17 h 126"/>
                  <a:gd name="T62" fmla="*/ 103 w 123"/>
                  <a:gd name="T63" fmla="*/ 25 h 126"/>
                  <a:gd name="T64" fmla="*/ 97 w 123"/>
                  <a:gd name="T65" fmla="*/ 34 h 126"/>
                  <a:gd name="T66" fmla="*/ 82 w 123"/>
                  <a:gd name="T67" fmla="*/ 51 h 126"/>
                  <a:gd name="T68" fmla="*/ 82 w 123"/>
                  <a:gd name="T69" fmla="*/ 67 h 126"/>
                  <a:gd name="T70" fmla="*/ 77 w 123"/>
                  <a:gd name="T71" fmla="*/ 76 h 126"/>
                  <a:gd name="T72" fmla="*/ 77 w 123"/>
                  <a:gd name="T73" fmla="*/ 93 h 126"/>
                  <a:gd name="T74" fmla="*/ 77 w 123"/>
                  <a:gd name="T75" fmla="*/ 109 h 126"/>
                  <a:gd name="T76" fmla="*/ 77 w 123"/>
                  <a:gd name="T77" fmla="*/ 126 h 126"/>
                  <a:gd name="T78" fmla="*/ 56 w 123"/>
                  <a:gd name="T79" fmla="*/ 126 h 126"/>
                  <a:gd name="T80" fmla="*/ 41 w 123"/>
                  <a:gd name="T81" fmla="*/ 118 h 126"/>
                  <a:gd name="T82" fmla="*/ 41 w 123"/>
                  <a:gd name="T83" fmla="*/ 101 h 126"/>
                  <a:gd name="T84" fmla="*/ 41 w 123"/>
                  <a:gd name="T85" fmla="*/ 93 h 126"/>
                  <a:gd name="T86" fmla="*/ 41 w 123"/>
                  <a:gd name="T87" fmla="*/ 76 h 126"/>
                  <a:gd name="T88" fmla="*/ 41 w 123"/>
                  <a:gd name="T89" fmla="*/ 59 h 126"/>
                  <a:gd name="T90" fmla="*/ 36 w 123"/>
                  <a:gd name="T91" fmla="*/ 42 h 126"/>
                  <a:gd name="T92" fmla="*/ 31 w 123"/>
                  <a:gd name="T93" fmla="*/ 25 h 126"/>
                  <a:gd name="T94" fmla="*/ 20 w 123"/>
                  <a:gd name="T95" fmla="*/ 25 h 1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3" h="126">
                    <a:moveTo>
                      <a:pt x="20" y="25"/>
                    </a:moveTo>
                    <a:lnTo>
                      <a:pt x="15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9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9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61" y="34"/>
                    </a:lnTo>
                    <a:lnTo>
                      <a:pt x="77" y="25"/>
                    </a:lnTo>
                    <a:lnTo>
                      <a:pt x="82" y="9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9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18" y="17"/>
                    </a:lnTo>
                    <a:lnTo>
                      <a:pt x="103" y="25"/>
                    </a:lnTo>
                    <a:lnTo>
                      <a:pt x="97" y="34"/>
                    </a:lnTo>
                    <a:lnTo>
                      <a:pt x="87" y="42"/>
                    </a:lnTo>
                    <a:lnTo>
                      <a:pt x="82" y="51"/>
                    </a:lnTo>
                    <a:lnTo>
                      <a:pt x="82" y="67"/>
                    </a:lnTo>
                    <a:lnTo>
                      <a:pt x="77" y="76"/>
                    </a:lnTo>
                    <a:lnTo>
                      <a:pt x="77" y="84"/>
                    </a:lnTo>
                    <a:lnTo>
                      <a:pt x="77" y="93"/>
                    </a:lnTo>
                    <a:lnTo>
                      <a:pt x="77" y="101"/>
                    </a:lnTo>
                    <a:lnTo>
                      <a:pt x="77" y="118"/>
                    </a:lnTo>
                    <a:lnTo>
                      <a:pt x="77" y="126"/>
                    </a:lnTo>
                    <a:lnTo>
                      <a:pt x="67" y="126"/>
                    </a:lnTo>
                    <a:lnTo>
                      <a:pt x="61" y="126"/>
                    </a:lnTo>
                    <a:lnTo>
                      <a:pt x="41" y="118"/>
                    </a:lnTo>
                    <a:lnTo>
                      <a:pt x="36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31" y="34"/>
                    </a:lnTo>
                    <a:lnTo>
                      <a:pt x="20" y="25"/>
                    </a:lnTo>
                    <a:lnTo>
                      <a:pt x="15" y="17"/>
                    </a:lnTo>
                    <a:lnTo>
                      <a:pt x="1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5" y="9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56" y="34"/>
                    </a:lnTo>
                    <a:lnTo>
                      <a:pt x="61" y="34"/>
                    </a:lnTo>
                    <a:lnTo>
                      <a:pt x="67" y="25"/>
                    </a:lnTo>
                    <a:lnTo>
                      <a:pt x="77" y="25"/>
                    </a:lnTo>
                    <a:lnTo>
                      <a:pt x="77" y="17"/>
                    </a:lnTo>
                    <a:lnTo>
                      <a:pt x="82" y="9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9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18" y="17"/>
                    </a:lnTo>
                    <a:lnTo>
                      <a:pt x="108" y="25"/>
                    </a:lnTo>
                    <a:lnTo>
                      <a:pt x="103" y="25"/>
                    </a:lnTo>
                    <a:lnTo>
                      <a:pt x="97" y="25"/>
                    </a:lnTo>
                    <a:lnTo>
                      <a:pt x="97" y="34"/>
                    </a:lnTo>
                    <a:lnTo>
                      <a:pt x="87" y="42"/>
                    </a:lnTo>
                    <a:lnTo>
                      <a:pt x="87" y="51"/>
                    </a:lnTo>
                    <a:lnTo>
                      <a:pt x="82" y="51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77" y="76"/>
                    </a:lnTo>
                    <a:lnTo>
                      <a:pt x="77" y="84"/>
                    </a:lnTo>
                    <a:lnTo>
                      <a:pt x="77" y="93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77" y="126"/>
                    </a:lnTo>
                    <a:lnTo>
                      <a:pt x="67" y="126"/>
                    </a:lnTo>
                    <a:lnTo>
                      <a:pt x="56" y="126"/>
                    </a:lnTo>
                    <a:lnTo>
                      <a:pt x="46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31" y="34"/>
                    </a:lnTo>
                    <a:lnTo>
                      <a:pt x="31" y="25"/>
                    </a:lnTo>
                    <a:lnTo>
                      <a:pt x="20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8" name="Freeform 81"/>
              <p:cNvSpPr>
                <a:spLocks/>
              </p:cNvSpPr>
              <p:nvPr/>
            </p:nvSpPr>
            <p:spPr bwMode="auto">
              <a:xfrm>
                <a:off x="1837" y="4294"/>
                <a:ext cx="124" cy="117"/>
              </a:xfrm>
              <a:custGeom>
                <a:avLst/>
                <a:gdLst>
                  <a:gd name="T0" fmla="*/ 21 w 124"/>
                  <a:gd name="T1" fmla="*/ 16 h 117"/>
                  <a:gd name="T2" fmla="*/ 11 w 124"/>
                  <a:gd name="T3" fmla="*/ 8 h 117"/>
                  <a:gd name="T4" fmla="*/ 0 w 124"/>
                  <a:gd name="T5" fmla="*/ 8 h 117"/>
                  <a:gd name="T6" fmla="*/ 0 w 124"/>
                  <a:gd name="T7" fmla="*/ 0 h 117"/>
                  <a:gd name="T8" fmla="*/ 11 w 124"/>
                  <a:gd name="T9" fmla="*/ 0 h 117"/>
                  <a:gd name="T10" fmla="*/ 16 w 124"/>
                  <a:gd name="T11" fmla="*/ 0 h 117"/>
                  <a:gd name="T12" fmla="*/ 21 w 124"/>
                  <a:gd name="T13" fmla="*/ 0 h 117"/>
                  <a:gd name="T14" fmla="*/ 31 w 124"/>
                  <a:gd name="T15" fmla="*/ 0 h 117"/>
                  <a:gd name="T16" fmla="*/ 41 w 124"/>
                  <a:gd name="T17" fmla="*/ 0 h 117"/>
                  <a:gd name="T18" fmla="*/ 41 w 124"/>
                  <a:gd name="T19" fmla="*/ 8 h 117"/>
                  <a:gd name="T20" fmla="*/ 52 w 124"/>
                  <a:gd name="T21" fmla="*/ 25 h 117"/>
                  <a:gd name="T22" fmla="*/ 52 w 124"/>
                  <a:gd name="T23" fmla="*/ 25 h 117"/>
                  <a:gd name="T24" fmla="*/ 57 w 124"/>
                  <a:gd name="T25" fmla="*/ 25 h 117"/>
                  <a:gd name="T26" fmla="*/ 72 w 124"/>
                  <a:gd name="T27" fmla="*/ 25 h 117"/>
                  <a:gd name="T28" fmla="*/ 77 w 124"/>
                  <a:gd name="T29" fmla="*/ 25 h 117"/>
                  <a:gd name="T30" fmla="*/ 77 w 124"/>
                  <a:gd name="T31" fmla="*/ 16 h 117"/>
                  <a:gd name="T32" fmla="*/ 82 w 124"/>
                  <a:gd name="T33" fmla="*/ 0 h 117"/>
                  <a:gd name="T34" fmla="*/ 98 w 124"/>
                  <a:gd name="T35" fmla="*/ 0 h 117"/>
                  <a:gd name="T36" fmla="*/ 103 w 124"/>
                  <a:gd name="T37" fmla="*/ 0 h 117"/>
                  <a:gd name="T38" fmla="*/ 103 w 124"/>
                  <a:gd name="T39" fmla="*/ 8 h 117"/>
                  <a:gd name="T40" fmla="*/ 118 w 124"/>
                  <a:gd name="T41" fmla="*/ 0 h 117"/>
                  <a:gd name="T42" fmla="*/ 124 w 124"/>
                  <a:gd name="T43" fmla="*/ 0 h 117"/>
                  <a:gd name="T44" fmla="*/ 124 w 124"/>
                  <a:gd name="T45" fmla="*/ 0 h 117"/>
                  <a:gd name="T46" fmla="*/ 124 w 124"/>
                  <a:gd name="T47" fmla="*/ 8 h 117"/>
                  <a:gd name="T48" fmla="*/ 113 w 124"/>
                  <a:gd name="T49" fmla="*/ 25 h 117"/>
                  <a:gd name="T50" fmla="*/ 113 w 124"/>
                  <a:gd name="T51" fmla="*/ 25 h 117"/>
                  <a:gd name="T52" fmla="*/ 98 w 124"/>
                  <a:gd name="T53" fmla="*/ 25 h 117"/>
                  <a:gd name="T54" fmla="*/ 93 w 124"/>
                  <a:gd name="T55" fmla="*/ 42 h 117"/>
                  <a:gd name="T56" fmla="*/ 93 w 124"/>
                  <a:gd name="T57" fmla="*/ 50 h 117"/>
                  <a:gd name="T58" fmla="*/ 82 w 124"/>
                  <a:gd name="T59" fmla="*/ 50 h 117"/>
                  <a:gd name="T60" fmla="*/ 82 w 124"/>
                  <a:gd name="T61" fmla="*/ 58 h 117"/>
                  <a:gd name="T62" fmla="*/ 82 w 124"/>
                  <a:gd name="T63" fmla="*/ 67 h 117"/>
                  <a:gd name="T64" fmla="*/ 77 w 124"/>
                  <a:gd name="T65" fmla="*/ 84 h 117"/>
                  <a:gd name="T66" fmla="*/ 77 w 124"/>
                  <a:gd name="T67" fmla="*/ 100 h 117"/>
                  <a:gd name="T68" fmla="*/ 77 w 124"/>
                  <a:gd name="T69" fmla="*/ 100 h 117"/>
                  <a:gd name="T70" fmla="*/ 77 w 124"/>
                  <a:gd name="T71" fmla="*/ 117 h 117"/>
                  <a:gd name="T72" fmla="*/ 77 w 124"/>
                  <a:gd name="T73" fmla="*/ 117 h 117"/>
                  <a:gd name="T74" fmla="*/ 72 w 124"/>
                  <a:gd name="T75" fmla="*/ 117 h 117"/>
                  <a:gd name="T76" fmla="*/ 57 w 124"/>
                  <a:gd name="T77" fmla="*/ 117 h 117"/>
                  <a:gd name="T78" fmla="*/ 41 w 124"/>
                  <a:gd name="T79" fmla="*/ 109 h 117"/>
                  <a:gd name="T80" fmla="*/ 41 w 124"/>
                  <a:gd name="T81" fmla="*/ 100 h 117"/>
                  <a:gd name="T82" fmla="*/ 41 w 124"/>
                  <a:gd name="T83" fmla="*/ 92 h 117"/>
                  <a:gd name="T84" fmla="*/ 41 w 124"/>
                  <a:gd name="T85" fmla="*/ 84 h 117"/>
                  <a:gd name="T86" fmla="*/ 41 w 124"/>
                  <a:gd name="T87" fmla="*/ 67 h 117"/>
                  <a:gd name="T88" fmla="*/ 41 w 124"/>
                  <a:gd name="T89" fmla="*/ 58 h 117"/>
                  <a:gd name="T90" fmla="*/ 41 w 124"/>
                  <a:gd name="T91" fmla="*/ 50 h 117"/>
                  <a:gd name="T92" fmla="*/ 36 w 124"/>
                  <a:gd name="T93" fmla="*/ 42 h 117"/>
                  <a:gd name="T94" fmla="*/ 31 w 124"/>
                  <a:gd name="T95" fmla="*/ 25 h 117"/>
                  <a:gd name="T96" fmla="*/ 21 w 124"/>
                  <a:gd name="T97" fmla="*/ 25 h 11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4" h="117">
                    <a:moveTo>
                      <a:pt x="21" y="16"/>
                    </a:moveTo>
                    <a:lnTo>
                      <a:pt x="21" y="16"/>
                    </a:lnTo>
                    <a:lnTo>
                      <a:pt x="16" y="16"/>
                    </a:lnTo>
                    <a:lnTo>
                      <a:pt x="11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2" y="25"/>
                    </a:lnTo>
                    <a:lnTo>
                      <a:pt x="57" y="25"/>
                    </a:lnTo>
                    <a:lnTo>
                      <a:pt x="62" y="33"/>
                    </a:lnTo>
                    <a:lnTo>
                      <a:pt x="72" y="25"/>
                    </a:lnTo>
                    <a:lnTo>
                      <a:pt x="77" y="25"/>
                    </a:lnTo>
                    <a:lnTo>
                      <a:pt x="77" y="16"/>
                    </a:lnTo>
                    <a:lnTo>
                      <a:pt x="82" y="8"/>
                    </a:lnTo>
                    <a:lnTo>
                      <a:pt x="82" y="0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18" y="0"/>
                    </a:lnTo>
                    <a:lnTo>
                      <a:pt x="124" y="0"/>
                    </a:lnTo>
                    <a:lnTo>
                      <a:pt x="124" y="8"/>
                    </a:lnTo>
                    <a:lnTo>
                      <a:pt x="118" y="16"/>
                    </a:lnTo>
                    <a:lnTo>
                      <a:pt x="113" y="25"/>
                    </a:lnTo>
                    <a:lnTo>
                      <a:pt x="98" y="25"/>
                    </a:lnTo>
                    <a:lnTo>
                      <a:pt x="93" y="33"/>
                    </a:lnTo>
                    <a:lnTo>
                      <a:pt x="93" y="42"/>
                    </a:lnTo>
                    <a:lnTo>
                      <a:pt x="93" y="50"/>
                    </a:lnTo>
                    <a:lnTo>
                      <a:pt x="82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77" y="75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0"/>
                    </a:lnTo>
                    <a:lnTo>
                      <a:pt x="77" y="109"/>
                    </a:lnTo>
                    <a:lnTo>
                      <a:pt x="77" y="117"/>
                    </a:lnTo>
                    <a:lnTo>
                      <a:pt x="72" y="117"/>
                    </a:lnTo>
                    <a:lnTo>
                      <a:pt x="62" y="117"/>
                    </a:lnTo>
                    <a:lnTo>
                      <a:pt x="57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31" y="25"/>
                    </a:lnTo>
                    <a:lnTo>
                      <a:pt x="21" y="25"/>
                    </a:lnTo>
                    <a:lnTo>
                      <a:pt x="21" y="16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9" name="Freeform 82"/>
              <p:cNvSpPr>
                <a:spLocks/>
              </p:cNvSpPr>
              <p:nvPr/>
            </p:nvSpPr>
            <p:spPr bwMode="auto">
              <a:xfrm>
                <a:off x="1837" y="4168"/>
                <a:ext cx="124" cy="126"/>
              </a:xfrm>
              <a:custGeom>
                <a:avLst/>
                <a:gdLst>
                  <a:gd name="T0" fmla="*/ 21 w 124"/>
                  <a:gd name="T1" fmla="*/ 25 h 126"/>
                  <a:gd name="T2" fmla="*/ 11 w 124"/>
                  <a:gd name="T3" fmla="*/ 17 h 126"/>
                  <a:gd name="T4" fmla="*/ 0 w 124"/>
                  <a:gd name="T5" fmla="*/ 8 h 126"/>
                  <a:gd name="T6" fmla="*/ 11 w 124"/>
                  <a:gd name="T7" fmla="*/ 0 h 126"/>
                  <a:gd name="T8" fmla="*/ 11 w 124"/>
                  <a:gd name="T9" fmla="*/ 8 h 126"/>
                  <a:gd name="T10" fmla="*/ 21 w 124"/>
                  <a:gd name="T11" fmla="*/ 8 h 126"/>
                  <a:gd name="T12" fmla="*/ 31 w 124"/>
                  <a:gd name="T13" fmla="*/ 0 h 126"/>
                  <a:gd name="T14" fmla="*/ 41 w 124"/>
                  <a:gd name="T15" fmla="*/ 17 h 126"/>
                  <a:gd name="T16" fmla="*/ 52 w 124"/>
                  <a:gd name="T17" fmla="*/ 25 h 126"/>
                  <a:gd name="T18" fmla="*/ 52 w 124"/>
                  <a:gd name="T19" fmla="*/ 33 h 126"/>
                  <a:gd name="T20" fmla="*/ 57 w 124"/>
                  <a:gd name="T21" fmla="*/ 33 h 126"/>
                  <a:gd name="T22" fmla="*/ 72 w 124"/>
                  <a:gd name="T23" fmla="*/ 33 h 126"/>
                  <a:gd name="T24" fmla="*/ 77 w 124"/>
                  <a:gd name="T25" fmla="*/ 25 h 126"/>
                  <a:gd name="T26" fmla="*/ 77 w 124"/>
                  <a:gd name="T27" fmla="*/ 25 h 126"/>
                  <a:gd name="T28" fmla="*/ 82 w 124"/>
                  <a:gd name="T29" fmla="*/ 8 h 126"/>
                  <a:gd name="T30" fmla="*/ 93 w 124"/>
                  <a:gd name="T31" fmla="*/ 8 h 126"/>
                  <a:gd name="T32" fmla="*/ 98 w 124"/>
                  <a:gd name="T33" fmla="*/ 0 h 126"/>
                  <a:gd name="T34" fmla="*/ 103 w 124"/>
                  <a:gd name="T35" fmla="*/ 8 h 126"/>
                  <a:gd name="T36" fmla="*/ 103 w 124"/>
                  <a:gd name="T37" fmla="*/ 17 h 126"/>
                  <a:gd name="T38" fmla="*/ 113 w 124"/>
                  <a:gd name="T39" fmla="*/ 17 h 126"/>
                  <a:gd name="T40" fmla="*/ 118 w 124"/>
                  <a:gd name="T41" fmla="*/ 8 h 126"/>
                  <a:gd name="T42" fmla="*/ 124 w 124"/>
                  <a:gd name="T43" fmla="*/ 8 h 126"/>
                  <a:gd name="T44" fmla="*/ 124 w 124"/>
                  <a:gd name="T45" fmla="*/ 25 h 126"/>
                  <a:gd name="T46" fmla="*/ 113 w 124"/>
                  <a:gd name="T47" fmla="*/ 25 h 126"/>
                  <a:gd name="T48" fmla="*/ 113 w 124"/>
                  <a:gd name="T49" fmla="*/ 25 h 126"/>
                  <a:gd name="T50" fmla="*/ 98 w 124"/>
                  <a:gd name="T51" fmla="*/ 33 h 126"/>
                  <a:gd name="T52" fmla="*/ 98 w 124"/>
                  <a:gd name="T53" fmla="*/ 42 h 126"/>
                  <a:gd name="T54" fmla="*/ 93 w 124"/>
                  <a:gd name="T55" fmla="*/ 50 h 126"/>
                  <a:gd name="T56" fmla="*/ 93 w 124"/>
                  <a:gd name="T57" fmla="*/ 50 h 126"/>
                  <a:gd name="T58" fmla="*/ 82 w 124"/>
                  <a:gd name="T59" fmla="*/ 59 h 126"/>
                  <a:gd name="T60" fmla="*/ 82 w 124"/>
                  <a:gd name="T61" fmla="*/ 67 h 126"/>
                  <a:gd name="T62" fmla="*/ 82 w 124"/>
                  <a:gd name="T63" fmla="*/ 75 h 126"/>
                  <a:gd name="T64" fmla="*/ 77 w 124"/>
                  <a:gd name="T65" fmla="*/ 92 h 126"/>
                  <a:gd name="T66" fmla="*/ 77 w 124"/>
                  <a:gd name="T67" fmla="*/ 101 h 126"/>
                  <a:gd name="T68" fmla="*/ 77 w 124"/>
                  <a:gd name="T69" fmla="*/ 109 h 126"/>
                  <a:gd name="T70" fmla="*/ 77 w 124"/>
                  <a:gd name="T71" fmla="*/ 126 h 126"/>
                  <a:gd name="T72" fmla="*/ 77 w 124"/>
                  <a:gd name="T73" fmla="*/ 126 h 126"/>
                  <a:gd name="T74" fmla="*/ 72 w 124"/>
                  <a:gd name="T75" fmla="*/ 126 h 126"/>
                  <a:gd name="T76" fmla="*/ 57 w 124"/>
                  <a:gd name="T77" fmla="*/ 126 h 126"/>
                  <a:gd name="T78" fmla="*/ 41 w 124"/>
                  <a:gd name="T79" fmla="*/ 117 h 126"/>
                  <a:gd name="T80" fmla="*/ 41 w 124"/>
                  <a:gd name="T81" fmla="*/ 109 h 126"/>
                  <a:gd name="T82" fmla="*/ 41 w 124"/>
                  <a:gd name="T83" fmla="*/ 101 h 126"/>
                  <a:gd name="T84" fmla="*/ 41 w 124"/>
                  <a:gd name="T85" fmla="*/ 92 h 126"/>
                  <a:gd name="T86" fmla="*/ 41 w 124"/>
                  <a:gd name="T87" fmla="*/ 84 h 126"/>
                  <a:gd name="T88" fmla="*/ 41 w 124"/>
                  <a:gd name="T89" fmla="*/ 75 h 126"/>
                  <a:gd name="T90" fmla="*/ 41 w 124"/>
                  <a:gd name="T91" fmla="*/ 67 h 126"/>
                  <a:gd name="T92" fmla="*/ 36 w 124"/>
                  <a:gd name="T93" fmla="*/ 50 h 126"/>
                  <a:gd name="T94" fmla="*/ 36 w 124"/>
                  <a:gd name="T95" fmla="*/ 50 h 126"/>
                  <a:gd name="T96" fmla="*/ 31 w 124"/>
                  <a:gd name="T97" fmla="*/ 33 h 126"/>
                  <a:gd name="T98" fmla="*/ 21 w 124"/>
                  <a:gd name="T99" fmla="*/ 25 h 12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4" h="126">
                    <a:moveTo>
                      <a:pt x="21" y="25"/>
                    </a:moveTo>
                    <a:lnTo>
                      <a:pt x="21" y="25"/>
                    </a:lnTo>
                    <a:lnTo>
                      <a:pt x="16" y="25"/>
                    </a:lnTo>
                    <a:lnTo>
                      <a:pt x="11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1" y="0"/>
                    </a:lnTo>
                    <a:lnTo>
                      <a:pt x="31" y="0"/>
                    </a:lnTo>
                    <a:lnTo>
                      <a:pt x="36" y="8"/>
                    </a:lnTo>
                    <a:lnTo>
                      <a:pt x="41" y="17"/>
                    </a:lnTo>
                    <a:lnTo>
                      <a:pt x="41" y="25"/>
                    </a:lnTo>
                    <a:lnTo>
                      <a:pt x="52" y="25"/>
                    </a:lnTo>
                    <a:lnTo>
                      <a:pt x="52" y="33"/>
                    </a:lnTo>
                    <a:lnTo>
                      <a:pt x="57" y="33"/>
                    </a:lnTo>
                    <a:lnTo>
                      <a:pt x="62" y="42"/>
                    </a:lnTo>
                    <a:lnTo>
                      <a:pt x="72" y="33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2" y="8"/>
                    </a:lnTo>
                    <a:lnTo>
                      <a:pt x="93" y="8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98" y="8"/>
                    </a:lnTo>
                    <a:lnTo>
                      <a:pt x="103" y="8"/>
                    </a:lnTo>
                    <a:lnTo>
                      <a:pt x="103" y="17"/>
                    </a:lnTo>
                    <a:lnTo>
                      <a:pt x="113" y="17"/>
                    </a:lnTo>
                    <a:lnTo>
                      <a:pt x="118" y="8"/>
                    </a:lnTo>
                    <a:lnTo>
                      <a:pt x="124" y="8"/>
                    </a:lnTo>
                    <a:lnTo>
                      <a:pt x="124" y="17"/>
                    </a:lnTo>
                    <a:lnTo>
                      <a:pt x="124" y="25"/>
                    </a:lnTo>
                    <a:lnTo>
                      <a:pt x="113" y="25"/>
                    </a:lnTo>
                    <a:lnTo>
                      <a:pt x="98" y="33"/>
                    </a:lnTo>
                    <a:lnTo>
                      <a:pt x="98" y="42"/>
                    </a:lnTo>
                    <a:lnTo>
                      <a:pt x="93" y="42"/>
                    </a:lnTo>
                    <a:lnTo>
                      <a:pt x="93" y="50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7"/>
                    </a:lnTo>
                    <a:lnTo>
                      <a:pt x="77" y="126"/>
                    </a:lnTo>
                    <a:lnTo>
                      <a:pt x="72" y="126"/>
                    </a:lnTo>
                    <a:lnTo>
                      <a:pt x="62" y="126"/>
                    </a:lnTo>
                    <a:lnTo>
                      <a:pt x="57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36" y="59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1" y="33"/>
                    </a:lnTo>
                    <a:lnTo>
                      <a:pt x="21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0" name="Freeform 83"/>
              <p:cNvSpPr>
                <a:spLocks/>
              </p:cNvSpPr>
              <p:nvPr/>
            </p:nvSpPr>
            <p:spPr bwMode="auto">
              <a:xfrm>
                <a:off x="1837" y="4294"/>
                <a:ext cx="124" cy="117"/>
              </a:xfrm>
              <a:custGeom>
                <a:avLst/>
                <a:gdLst>
                  <a:gd name="T0" fmla="*/ 0 w 124"/>
                  <a:gd name="T1" fmla="*/ 8 h 117"/>
                  <a:gd name="T2" fmla="*/ 11 w 124"/>
                  <a:gd name="T3" fmla="*/ 0 h 117"/>
                  <a:gd name="T4" fmla="*/ 21 w 124"/>
                  <a:gd name="T5" fmla="*/ 0 h 117"/>
                  <a:gd name="T6" fmla="*/ 41 w 124"/>
                  <a:gd name="T7" fmla="*/ 0 h 117"/>
                  <a:gd name="T8" fmla="*/ 62 w 124"/>
                  <a:gd name="T9" fmla="*/ 33 h 117"/>
                  <a:gd name="T10" fmla="*/ 82 w 124"/>
                  <a:gd name="T11" fmla="*/ 8 h 117"/>
                  <a:gd name="T12" fmla="*/ 98 w 124"/>
                  <a:gd name="T13" fmla="*/ 0 h 117"/>
                  <a:gd name="T14" fmla="*/ 113 w 124"/>
                  <a:gd name="T15" fmla="*/ 0 h 117"/>
                  <a:gd name="T16" fmla="*/ 124 w 124"/>
                  <a:gd name="T17" fmla="*/ 0 h 117"/>
                  <a:gd name="T18" fmla="*/ 103 w 124"/>
                  <a:gd name="T19" fmla="*/ 25 h 117"/>
                  <a:gd name="T20" fmla="*/ 82 w 124"/>
                  <a:gd name="T21" fmla="*/ 50 h 117"/>
                  <a:gd name="T22" fmla="*/ 77 w 124"/>
                  <a:gd name="T23" fmla="*/ 84 h 117"/>
                  <a:gd name="T24" fmla="*/ 77 w 124"/>
                  <a:gd name="T25" fmla="*/ 109 h 117"/>
                  <a:gd name="T26" fmla="*/ 62 w 124"/>
                  <a:gd name="T27" fmla="*/ 117 h 117"/>
                  <a:gd name="T28" fmla="*/ 41 w 124"/>
                  <a:gd name="T29" fmla="*/ 100 h 117"/>
                  <a:gd name="T30" fmla="*/ 41 w 124"/>
                  <a:gd name="T31" fmla="*/ 67 h 117"/>
                  <a:gd name="T32" fmla="*/ 36 w 124"/>
                  <a:gd name="T33" fmla="*/ 33 h 117"/>
                  <a:gd name="T34" fmla="*/ 21 w 124"/>
                  <a:gd name="T35" fmla="*/ 16 h 117"/>
                  <a:gd name="T36" fmla="*/ 11 w 124"/>
                  <a:gd name="T37" fmla="*/ 8 h 117"/>
                  <a:gd name="T38" fmla="*/ 0 w 124"/>
                  <a:gd name="T39" fmla="*/ 0 h 117"/>
                  <a:gd name="T40" fmla="*/ 11 w 124"/>
                  <a:gd name="T41" fmla="*/ 0 h 117"/>
                  <a:gd name="T42" fmla="*/ 16 w 124"/>
                  <a:gd name="T43" fmla="*/ 0 h 117"/>
                  <a:gd name="T44" fmla="*/ 31 w 124"/>
                  <a:gd name="T45" fmla="*/ 0 h 117"/>
                  <a:gd name="T46" fmla="*/ 41 w 124"/>
                  <a:gd name="T47" fmla="*/ 8 h 117"/>
                  <a:gd name="T48" fmla="*/ 52 w 124"/>
                  <a:gd name="T49" fmla="*/ 25 h 117"/>
                  <a:gd name="T50" fmla="*/ 57 w 124"/>
                  <a:gd name="T51" fmla="*/ 25 h 117"/>
                  <a:gd name="T52" fmla="*/ 72 w 124"/>
                  <a:gd name="T53" fmla="*/ 25 h 117"/>
                  <a:gd name="T54" fmla="*/ 77 w 124"/>
                  <a:gd name="T55" fmla="*/ 16 h 117"/>
                  <a:gd name="T56" fmla="*/ 82 w 124"/>
                  <a:gd name="T57" fmla="*/ 0 h 117"/>
                  <a:gd name="T58" fmla="*/ 98 w 124"/>
                  <a:gd name="T59" fmla="*/ 0 h 117"/>
                  <a:gd name="T60" fmla="*/ 103 w 124"/>
                  <a:gd name="T61" fmla="*/ 8 h 117"/>
                  <a:gd name="T62" fmla="*/ 118 w 124"/>
                  <a:gd name="T63" fmla="*/ 0 h 117"/>
                  <a:gd name="T64" fmla="*/ 124 w 124"/>
                  <a:gd name="T65" fmla="*/ 0 h 117"/>
                  <a:gd name="T66" fmla="*/ 118 w 124"/>
                  <a:gd name="T67" fmla="*/ 16 h 117"/>
                  <a:gd name="T68" fmla="*/ 113 w 124"/>
                  <a:gd name="T69" fmla="*/ 25 h 117"/>
                  <a:gd name="T70" fmla="*/ 93 w 124"/>
                  <a:gd name="T71" fmla="*/ 33 h 117"/>
                  <a:gd name="T72" fmla="*/ 93 w 124"/>
                  <a:gd name="T73" fmla="*/ 50 h 117"/>
                  <a:gd name="T74" fmla="*/ 82 w 124"/>
                  <a:gd name="T75" fmla="*/ 50 h 117"/>
                  <a:gd name="T76" fmla="*/ 82 w 124"/>
                  <a:gd name="T77" fmla="*/ 67 h 117"/>
                  <a:gd name="T78" fmla="*/ 77 w 124"/>
                  <a:gd name="T79" fmla="*/ 92 h 117"/>
                  <a:gd name="T80" fmla="*/ 77 w 124"/>
                  <a:gd name="T81" fmla="*/ 100 h 117"/>
                  <a:gd name="T82" fmla="*/ 77 w 124"/>
                  <a:gd name="T83" fmla="*/ 117 h 117"/>
                  <a:gd name="T84" fmla="*/ 72 w 124"/>
                  <a:gd name="T85" fmla="*/ 117 h 117"/>
                  <a:gd name="T86" fmla="*/ 41 w 124"/>
                  <a:gd name="T87" fmla="*/ 117 h 117"/>
                  <a:gd name="T88" fmla="*/ 41 w 124"/>
                  <a:gd name="T89" fmla="*/ 100 h 117"/>
                  <a:gd name="T90" fmla="*/ 41 w 124"/>
                  <a:gd name="T91" fmla="*/ 92 h 117"/>
                  <a:gd name="T92" fmla="*/ 41 w 124"/>
                  <a:gd name="T93" fmla="*/ 67 h 117"/>
                  <a:gd name="T94" fmla="*/ 41 w 124"/>
                  <a:gd name="T95" fmla="*/ 50 h 117"/>
                  <a:gd name="T96" fmla="*/ 36 w 124"/>
                  <a:gd name="T97" fmla="*/ 42 h 117"/>
                  <a:gd name="T98" fmla="*/ 31 w 124"/>
                  <a:gd name="T99" fmla="*/ 25 h 1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4" h="117">
                    <a:moveTo>
                      <a:pt x="21" y="16"/>
                    </a:move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31" y="0"/>
                    </a:lnTo>
                    <a:lnTo>
                      <a:pt x="41" y="0"/>
                    </a:lnTo>
                    <a:lnTo>
                      <a:pt x="41" y="16"/>
                    </a:lnTo>
                    <a:lnTo>
                      <a:pt x="52" y="25"/>
                    </a:lnTo>
                    <a:lnTo>
                      <a:pt x="62" y="33"/>
                    </a:lnTo>
                    <a:lnTo>
                      <a:pt x="77" y="25"/>
                    </a:lnTo>
                    <a:lnTo>
                      <a:pt x="82" y="8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13" y="0"/>
                    </a:lnTo>
                    <a:lnTo>
                      <a:pt x="118" y="0"/>
                    </a:lnTo>
                    <a:lnTo>
                      <a:pt x="124" y="0"/>
                    </a:lnTo>
                    <a:lnTo>
                      <a:pt x="124" y="8"/>
                    </a:lnTo>
                    <a:lnTo>
                      <a:pt x="118" y="16"/>
                    </a:lnTo>
                    <a:lnTo>
                      <a:pt x="103" y="25"/>
                    </a:lnTo>
                    <a:lnTo>
                      <a:pt x="98" y="25"/>
                    </a:lnTo>
                    <a:lnTo>
                      <a:pt x="93" y="42"/>
                    </a:lnTo>
                    <a:lnTo>
                      <a:pt x="82" y="50"/>
                    </a:lnTo>
                    <a:lnTo>
                      <a:pt x="82" y="58"/>
                    </a:lnTo>
                    <a:lnTo>
                      <a:pt x="77" y="75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0"/>
                    </a:lnTo>
                    <a:lnTo>
                      <a:pt x="77" y="109"/>
                    </a:lnTo>
                    <a:lnTo>
                      <a:pt x="77" y="117"/>
                    </a:lnTo>
                    <a:lnTo>
                      <a:pt x="62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6" y="50"/>
                    </a:lnTo>
                    <a:lnTo>
                      <a:pt x="36" y="33"/>
                    </a:lnTo>
                    <a:lnTo>
                      <a:pt x="21" y="25"/>
                    </a:lnTo>
                    <a:lnTo>
                      <a:pt x="21" y="16"/>
                    </a:lnTo>
                    <a:lnTo>
                      <a:pt x="16" y="16"/>
                    </a:lnTo>
                    <a:lnTo>
                      <a:pt x="11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2" y="25"/>
                    </a:lnTo>
                    <a:lnTo>
                      <a:pt x="57" y="25"/>
                    </a:lnTo>
                    <a:lnTo>
                      <a:pt x="62" y="33"/>
                    </a:lnTo>
                    <a:lnTo>
                      <a:pt x="72" y="25"/>
                    </a:lnTo>
                    <a:lnTo>
                      <a:pt x="77" y="25"/>
                    </a:lnTo>
                    <a:lnTo>
                      <a:pt x="77" y="16"/>
                    </a:lnTo>
                    <a:lnTo>
                      <a:pt x="82" y="8"/>
                    </a:lnTo>
                    <a:lnTo>
                      <a:pt x="82" y="0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18" y="0"/>
                    </a:lnTo>
                    <a:lnTo>
                      <a:pt x="124" y="0"/>
                    </a:lnTo>
                    <a:lnTo>
                      <a:pt x="124" y="8"/>
                    </a:lnTo>
                    <a:lnTo>
                      <a:pt x="118" y="16"/>
                    </a:lnTo>
                    <a:lnTo>
                      <a:pt x="113" y="25"/>
                    </a:lnTo>
                    <a:lnTo>
                      <a:pt x="98" y="25"/>
                    </a:lnTo>
                    <a:lnTo>
                      <a:pt x="93" y="33"/>
                    </a:lnTo>
                    <a:lnTo>
                      <a:pt x="93" y="42"/>
                    </a:lnTo>
                    <a:lnTo>
                      <a:pt x="93" y="50"/>
                    </a:lnTo>
                    <a:lnTo>
                      <a:pt x="82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77" y="75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0"/>
                    </a:lnTo>
                    <a:lnTo>
                      <a:pt x="77" y="109"/>
                    </a:lnTo>
                    <a:lnTo>
                      <a:pt x="77" y="117"/>
                    </a:lnTo>
                    <a:lnTo>
                      <a:pt x="72" y="117"/>
                    </a:lnTo>
                    <a:lnTo>
                      <a:pt x="62" y="117"/>
                    </a:lnTo>
                    <a:lnTo>
                      <a:pt x="57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31" y="25"/>
                    </a:lnTo>
                    <a:lnTo>
                      <a:pt x="21" y="25"/>
                    </a:lnTo>
                    <a:lnTo>
                      <a:pt x="21" y="16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1" name="Freeform 84"/>
              <p:cNvSpPr>
                <a:spLocks/>
              </p:cNvSpPr>
              <p:nvPr/>
            </p:nvSpPr>
            <p:spPr bwMode="auto">
              <a:xfrm>
                <a:off x="1837" y="4168"/>
                <a:ext cx="124" cy="126"/>
              </a:xfrm>
              <a:custGeom>
                <a:avLst/>
                <a:gdLst>
                  <a:gd name="T0" fmla="*/ 0 w 124"/>
                  <a:gd name="T1" fmla="*/ 17 h 126"/>
                  <a:gd name="T2" fmla="*/ 11 w 124"/>
                  <a:gd name="T3" fmla="*/ 0 h 126"/>
                  <a:gd name="T4" fmla="*/ 21 w 124"/>
                  <a:gd name="T5" fmla="*/ 8 h 126"/>
                  <a:gd name="T6" fmla="*/ 41 w 124"/>
                  <a:gd name="T7" fmla="*/ 17 h 126"/>
                  <a:gd name="T8" fmla="*/ 62 w 124"/>
                  <a:gd name="T9" fmla="*/ 42 h 126"/>
                  <a:gd name="T10" fmla="*/ 82 w 124"/>
                  <a:gd name="T11" fmla="*/ 17 h 126"/>
                  <a:gd name="T12" fmla="*/ 98 w 124"/>
                  <a:gd name="T13" fmla="*/ 0 h 126"/>
                  <a:gd name="T14" fmla="*/ 113 w 124"/>
                  <a:gd name="T15" fmla="*/ 17 h 126"/>
                  <a:gd name="T16" fmla="*/ 124 w 124"/>
                  <a:gd name="T17" fmla="*/ 8 h 126"/>
                  <a:gd name="T18" fmla="*/ 103 w 124"/>
                  <a:gd name="T19" fmla="*/ 25 h 126"/>
                  <a:gd name="T20" fmla="*/ 82 w 124"/>
                  <a:gd name="T21" fmla="*/ 50 h 126"/>
                  <a:gd name="T22" fmla="*/ 77 w 124"/>
                  <a:gd name="T23" fmla="*/ 92 h 126"/>
                  <a:gd name="T24" fmla="*/ 77 w 124"/>
                  <a:gd name="T25" fmla="*/ 117 h 126"/>
                  <a:gd name="T26" fmla="*/ 62 w 124"/>
                  <a:gd name="T27" fmla="*/ 126 h 126"/>
                  <a:gd name="T28" fmla="*/ 41 w 124"/>
                  <a:gd name="T29" fmla="*/ 117 h 126"/>
                  <a:gd name="T30" fmla="*/ 41 w 124"/>
                  <a:gd name="T31" fmla="*/ 75 h 126"/>
                  <a:gd name="T32" fmla="*/ 36 w 124"/>
                  <a:gd name="T33" fmla="*/ 50 h 126"/>
                  <a:gd name="T34" fmla="*/ 21 w 124"/>
                  <a:gd name="T35" fmla="*/ 25 h 126"/>
                  <a:gd name="T36" fmla="*/ 11 w 124"/>
                  <a:gd name="T37" fmla="*/ 17 h 126"/>
                  <a:gd name="T38" fmla="*/ 0 w 124"/>
                  <a:gd name="T39" fmla="*/ 0 h 126"/>
                  <a:gd name="T40" fmla="*/ 11 w 124"/>
                  <a:gd name="T41" fmla="*/ 8 h 126"/>
                  <a:gd name="T42" fmla="*/ 21 w 124"/>
                  <a:gd name="T43" fmla="*/ 0 h 126"/>
                  <a:gd name="T44" fmla="*/ 41 w 124"/>
                  <a:gd name="T45" fmla="*/ 17 h 126"/>
                  <a:gd name="T46" fmla="*/ 52 w 124"/>
                  <a:gd name="T47" fmla="*/ 25 h 126"/>
                  <a:gd name="T48" fmla="*/ 57 w 124"/>
                  <a:gd name="T49" fmla="*/ 33 h 126"/>
                  <a:gd name="T50" fmla="*/ 72 w 124"/>
                  <a:gd name="T51" fmla="*/ 33 h 126"/>
                  <a:gd name="T52" fmla="*/ 77 w 124"/>
                  <a:gd name="T53" fmla="*/ 25 h 126"/>
                  <a:gd name="T54" fmla="*/ 93 w 124"/>
                  <a:gd name="T55" fmla="*/ 8 h 126"/>
                  <a:gd name="T56" fmla="*/ 98 w 124"/>
                  <a:gd name="T57" fmla="*/ 0 h 126"/>
                  <a:gd name="T58" fmla="*/ 103 w 124"/>
                  <a:gd name="T59" fmla="*/ 17 h 126"/>
                  <a:gd name="T60" fmla="*/ 113 w 124"/>
                  <a:gd name="T61" fmla="*/ 17 h 126"/>
                  <a:gd name="T62" fmla="*/ 118 w 124"/>
                  <a:gd name="T63" fmla="*/ 8 h 126"/>
                  <a:gd name="T64" fmla="*/ 124 w 124"/>
                  <a:gd name="T65" fmla="*/ 25 h 126"/>
                  <a:gd name="T66" fmla="*/ 113 w 124"/>
                  <a:gd name="T67" fmla="*/ 25 h 126"/>
                  <a:gd name="T68" fmla="*/ 98 w 124"/>
                  <a:gd name="T69" fmla="*/ 33 h 126"/>
                  <a:gd name="T70" fmla="*/ 93 w 124"/>
                  <a:gd name="T71" fmla="*/ 42 h 126"/>
                  <a:gd name="T72" fmla="*/ 93 w 124"/>
                  <a:gd name="T73" fmla="*/ 50 h 126"/>
                  <a:gd name="T74" fmla="*/ 82 w 124"/>
                  <a:gd name="T75" fmla="*/ 59 h 126"/>
                  <a:gd name="T76" fmla="*/ 82 w 124"/>
                  <a:gd name="T77" fmla="*/ 75 h 126"/>
                  <a:gd name="T78" fmla="*/ 77 w 124"/>
                  <a:gd name="T79" fmla="*/ 101 h 126"/>
                  <a:gd name="T80" fmla="*/ 77 w 124"/>
                  <a:gd name="T81" fmla="*/ 109 h 126"/>
                  <a:gd name="T82" fmla="*/ 77 w 124"/>
                  <a:gd name="T83" fmla="*/ 126 h 126"/>
                  <a:gd name="T84" fmla="*/ 72 w 124"/>
                  <a:gd name="T85" fmla="*/ 126 h 126"/>
                  <a:gd name="T86" fmla="*/ 41 w 124"/>
                  <a:gd name="T87" fmla="*/ 126 h 126"/>
                  <a:gd name="T88" fmla="*/ 41 w 124"/>
                  <a:gd name="T89" fmla="*/ 109 h 126"/>
                  <a:gd name="T90" fmla="*/ 41 w 124"/>
                  <a:gd name="T91" fmla="*/ 101 h 126"/>
                  <a:gd name="T92" fmla="*/ 41 w 124"/>
                  <a:gd name="T93" fmla="*/ 84 h 126"/>
                  <a:gd name="T94" fmla="*/ 41 w 124"/>
                  <a:gd name="T95" fmla="*/ 67 h 126"/>
                  <a:gd name="T96" fmla="*/ 36 w 124"/>
                  <a:gd name="T97" fmla="*/ 50 h 126"/>
                  <a:gd name="T98" fmla="*/ 36 w 124"/>
                  <a:gd name="T99" fmla="*/ 42 h 126"/>
                  <a:gd name="T100" fmla="*/ 21 w 124"/>
                  <a:gd name="T101" fmla="*/ 25 h 12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4" h="126">
                    <a:moveTo>
                      <a:pt x="21" y="25"/>
                    </a:moveTo>
                    <a:lnTo>
                      <a:pt x="16" y="25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31" y="0"/>
                    </a:lnTo>
                    <a:lnTo>
                      <a:pt x="41" y="17"/>
                    </a:lnTo>
                    <a:lnTo>
                      <a:pt x="41" y="25"/>
                    </a:lnTo>
                    <a:lnTo>
                      <a:pt x="52" y="33"/>
                    </a:lnTo>
                    <a:lnTo>
                      <a:pt x="62" y="42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93" y="8"/>
                    </a:lnTo>
                    <a:lnTo>
                      <a:pt x="98" y="0"/>
                    </a:lnTo>
                    <a:lnTo>
                      <a:pt x="103" y="8"/>
                    </a:lnTo>
                    <a:lnTo>
                      <a:pt x="103" y="17"/>
                    </a:lnTo>
                    <a:lnTo>
                      <a:pt x="113" y="17"/>
                    </a:lnTo>
                    <a:lnTo>
                      <a:pt x="118" y="8"/>
                    </a:lnTo>
                    <a:lnTo>
                      <a:pt x="124" y="8"/>
                    </a:lnTo>
                    <a:lnTo>
                      <a:pt x="124" y="17"/>
                    </a:lnTo>
                    <a:lnTo>
                      <a:pt x="118" y="25"/>
                    </a:lnTo>
                    <a:lnTo>
                      <a:pt x="103" y="25"/>
                    </a:lnTo>
                    <a:lnTo>
                      <a:pt x="98" y="42"/>
                    </a:lnTo>
                    <a:lnTo>
                      <a:pt x="93" y="50"/>
                    </a:lnTo>
                    <a:lnTo>
                      <a:pt x="82" y="50"/>
                    </a:lnTo>
                    <a:lnTo>
                      <a:pt x="82" y="67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1"/>
                    </a:lnTo>
                    <a:lnTo>
                      <a:pt x="77" y="117"/>
                    </a:lnTo>
                    <a:lnTo>
                      <a:pt x="77" y="126"/>
                    </a:lnTo>
                    <a:lnTo>
                      <a:pt x="62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1"/>
                    </a:lnTo>
                    <a:lnTo>
                      <a:pt x="41" y="92"/>
                    </a:lnTo>
                    <a:lnTo>
                      <a:pt x="41" y="75"/>
                    </a:lnTo>
                    <a:lnTo>
                      <a:pt x="36" y="59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21" y="25"/>
                    </a:lnTo>
                    <a:lnTo>
                      <a:pt x="16" y="25"/>
                    </a:lnTo>
                    <a:lnTo>
                      <a:pt x="11" y="17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1" y="0"/>
                    </a:lnTo>
                    <a:lnTo>
                      <a:pt x="31" y="0"/>
                    </a:lnTo>
                    <a:lnTo>
                      <a:pt x="36" y="8"/>
                    </a:lnTo>
                    <a:lnTo>
                      <a:pt x="41" y="17"/>
                    </a:lnTo>
                    <a:lnTo>
                      <a:pt x="41" y="25"/>
                    </a:lnTo>
                    <a:lnTo>
                      <a:pt x="52" y="25"/>
                    </a:lnTo>
                    <a:lnTo>
                      <a:pt x="52" y="33"/>
                    </a:lnTo>
                    <a:lnTo>
                      <a:pt x="57" y="33"/>
                    </a:lnTo>
                    <a:lnTo>
                      <a:pt x="62" y="42"/>
                    </a:lnTo>
                    <a:lnTo>
                      <a:pt x="72" y="33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2" y="8"/>
                    </a:lnTo>
                    <a:lnTo>
                      <a:pt x="93" y="8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98" y="8"/>
                    </a:lnTo>
                    <a:lnTo>
                      <a:pt x="103" y="8"/>
                    </a:lnTo>
                    <a:lnTo>
                      <a:pt x="103" y="17"/>
                    </a:lnTo>
                    <a:lnTo>
                      <a:pt x="113" y="17"/>
                    </a:lnTo>
                    <a:lnTo>
                      <a:pt x="118" y="8"/>
                    </a:lnTo>
                    <a:lnTo>
                      <a:pt x="124" y="8"/>
                    </a:lnTo>
                    <a:lnTo>
                      <a:pt x="124" y="17"/>
                    </a:lnTo>
                    <a:lnTo>
                      <a:pt x="124" y="25"/>
                    </a:lnTo>
                    <a:lnTo>
                      <a:pt x="113" y="25"/>
                    </a:lnTo>
                    <a:lnTo>
                      <a:pt x="98" y="33"/>
                    </a:lnTo>
                    <a:lnTo>
                      <a:pt x="98" y="42"/>
                    </a:lnTo>
                    <a:lnTo>
                      <a:pt x="93" y="42"/>
                    </a:lnTo>
                    <a:lnTo>
                      <a:pt x="93" y="50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7"/>
                    </a:lnTo>
                    <a:lnTo>
                      <a:pt x="77" y="126"/>
                    </a:lnTo>
                    <a:lnTo>
                      <a:pt x="72" y="126"/>
                    </a:lnTo>
                    <a:lnTo>
                      <a:pt x="62" y="126"/>
                    </a:lnTo>
                    <a:lnTo>
                      <a:pt x="57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36" y="59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1" y="33"/>
                    </a:lnTo>
                    <a:lnTo>
                      <a:pt x="21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2" name="Freeform 85"/>
              <p:cNvSpPr>
                <a:spLocks/>
              </p:cNvSpPr>
              <p:nvPr/>
            </p:nvSpPr>
            <p:spPr bwMode="auto">
              <a:xfrm>
                <a:off x="2125" y="4134"/>
                <a:ext cx="123" cy="118"/>
              </a:xfrm>
              <a:custGeom>
                <a:avLst/>
                <a:gdLst>
                  <a:gd name="T0" fmla="*/ 20 w 123"/>
                  <a:gd name="T1" fmla="*/ 17 h 118"/>
                  <a:gd name="T2" fmla="*/ 10 w 123"/>
                  <a:gd name="T3" fmla="*/ 9 h 118"/>
                  <a:gd name="T4" fmla="*/ 0 w 123"/>
                  <a:gd name="T5" fmla="*/ 9 h 118"/>
                  <a:gd name="T6" fmla="*/ 0 w 123"/>
                  <a:gd name="T7" fmla="*/ 9 h 118"/>
                  <a:gd name="T8" fmla="*/ 10 w 123"/>
                  <a:gd name="T9" fmla="*/ 0 h 118"/>
                  <a:gd name="T10" fmla="*/ 15 w 123"/>
                  <a:gd name="T11" fmla="*/ 9 h 118"/>
                  <a:gd name="T12" fmla="*/ 20 w 123"/>
                  <a:gd name="T13" fmla="*/ 9 h 118"/>
                  <a:gd name="T14" fmla="*/ 31 w 123"/>
                  <a:gd name="T15" fmla="*/ 0 h 118"/>
                  <a:gd name="T16" fmla="*/ 36 w 123"/>
                  <a:gd name="T17" fmla="*/ 9 h 118"/>
                  <a:gd name="T18" fmla="*/ 41 w 123"/>
                  <a:gd name="T19" fmla="*/ 9 h 118"/>
                  <a:gd name="T20" fmla="*/ 51 w 123"/>
                  <a:gd name="T21" fmla="*/ 25 h 118"/>
                  <a:gd name="T22" fmla="*/ 56 w 123"/>
                  <a:gd name="T23" fmla="*/ 34 h 118"/>
                  <a:gd name="T24" fmla="*/ 72 w 123"/>
                  <a:gd name="T25" fmla="*/ 34 h 118"/>
                  <a:gd name="T26" fmla="*/ 77 w 123"/>
                  <a:gd name="T27" fmla="*/ 17 h 118"/>
                  <a:gd name="T28" fmla="*/ 82 w 123"/>
                  <a:gd name="T29" fmla="*/ 9 h 118"/>
                  <a:gd name="T30" fmla="*/ 97 w 123"/>
                  <a:gd name="T31" fmla="*/ 0 h 118"/>
                  <a:gd name="T32" fmla="*/ 103 w 123"/>
                  <a:gd name="T33" fmla="*/ 9 h 118"/>
                  <a:gd name="T34" fmla="*/ 113 w 123"/>
                  <a:gd name="T35" fmla="*/ 9 h 118"/>
                  <a:gd name="T36" fmla="*/ 123 w 123"/>
                  <a:gd name="T37" fmla="*/ 0 h 118"/>
                  <a:gd name="T38" fmla="*/ 123 w 123"/>
                  <a:gd name="T39" fmla="*/ 9 h 118"/>
                  <a:gd name="T40" fmla="*/ 123 w 123"/>
                  <a:gd name="T41" fmla="*/ 9 h 118"/>
                  <a:gd name="T42" fmla="*/ 118 w 123"/>
                  <a:gd name="T43" fmla="*/ 9 h 118"/>
                  <a:gd name="T44" fmla="*/ 118 w 123"/>
                  <a:gd name="T45" fmla="*/ 17 h 118"/>
                  <a:gd name="T46" fmla="*/ 103 w 123"/>
                  <a:gd name="T47" fmla="*/ 25 h 118"/>
                  <a:gd name="T48" fmla="*/ 97 w 123"/>
                  <a:gd name="T49" fmla="*/ 34 h 118"/>
                  <a:gd name="T50" fmla="*/ 92 w 123"/>
                  <a:gd name="T51" fmla="*/ 42 h 118"/>
                  <a:gd name="T52" fmla="*/ 82 w 123"/>
                  <a:gd name="T53" fmla="*/ 59 h 118"/>
                  <a:gd name="T54" fmla="*/ 82 w 123"/>
                  <a:gd name="T55" fmla="*/ 59 h 118"/>
                  <a:gd name="T56" fmla="*/ 77 w 123"/>
                  <a:gd name="T57" fmla="*/ 67 h 118"/>
                  <a:gd name="T58" fmla="*/ 77 w 123"/>
                  <a:gd name="T59" fmla="*/ 84 h 118"/>
                  <a:gd name="T60" fmla="*/ 77 w 123"/>
                  <a:gd name="T61" fmla="*/ 84 h 118"/>
                  <a:gd name="T62" fmla="*/ 77 w 123"/>
                  <a:gd name="T63" fmla="*/ 101 h 118"/>
                  <a:gd name="T64" fmla="*/ 77 w 123"/>
                  <a:gd name="T65" fmla="*/ 109 h 118"/>
                  <a:gd name="T66" fmla="*/ 77 w 123"/>
                  <a:gd name="T67" fmla="*/ 118 h 118"/>
                  <a:gd name="T68" fmla="*/ 72 w 123"/>
                  <a:gd name="T69" fmla="*/ 118 h 118"/>
                  <a:gd name="T70" fmla="*/ 51 w 123"/>
                  <a:gd name="T71" fmla="*/ 118 h 118"/>
                  <a:gd name="T72" fmla="*/ 41 w 123"/>
                  <a:gd name="T73" fmla="*/ 118 h 118"/>
                  <a:gd name="T74" fmla="*/ 36 w 123"/>
                  <a:gd name="T75" fmla="*/ 109 h 118"/>
                  <a:gd name="T76" fmla="*/ 41 w 123"/>
                  <a:gd name="T77" fmla="*/ 109 h 118"/>
                  <a:gd name="T78" fmla="*/ 41 w 123"/>
                  <a:gd name="T79" fmla="*/ 93 h 118"/>
                  <a:gd name="T80" fmla="*/ 41 w 123"/>
                  <a:gd name="T81" fmla="*/ 84 h 118"/>
                  <a:gd name="T82" fmla="*/ 41 w 123"/>
                  <a:gd name="T83" fmla="*/ 67 h 118"/>
                  <a:gd name="T84" fmla="*/ 41 w 123"/>
                  <a:gd name="T85" fmla="*/ 59 h 118"/>
                  <a:gd name="T86" fmla="*/ 41 w 123"/>
                  <a:gd name="T87" fmla="*/ 59 h 118"/>
                  <a:gd name="T88" fmla="*/ 36 w 123"/>
                  <a:gd name="T89" fmla="*/ 42 h 118"/>
                  <a:gd name="T90" fmla="*/ 36 w 123"/>
                  <a:gd name="T91" fmla="*/ 34 h 118"/>
                  <a:gd name="T92" fmla="*/ 31 w 123"/>
                  <a:gd name="T93" fmla="*/ 34 h 118"/>
                  <a:gd name="T94" fmla="*/ 20 w 123"/>
                  <a:gd name="T95" fmla="*/ 25 h 11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3" h="118">
                    <a:moveTo>
                      <a:pt x="20" y="17"/>
                    </a:moveTo>
                    <a:lnTo>
                      <a:pt x="20" y="17"/>
                    </a:lnTo>
                    <a:lnTo>
                      <a:pt x="15" y="9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9"/>
                    </a:lnTo>
                    <a:lnTo>
                      <a:pt x="51" y="17"/>
                    </a:lnTo>
                    <a:lnTo>
                      <a:pt x="51" y="25"/>
                    </a:lnTo>
                    <a:lnTo>
                      <a:pt x="56" y="34"/>
                    </a:lnTo>
                    <a:lnTo>
                      <a:pt x="61" y="34"/>
                    </a:lnTo>
                    <a:lnTo>
                      <a:pt x="72" y="34"/>
                    </a:lnTo>
                    <a:lnTo>
                      <a:pt x="77" y="17"/>
                    </a:lnTo>
                    <a:lnTo>
                      <a:pt x="82" y="9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3" y="9"/>
                    </a:lnTo>
                    <a:lnTo>
                      <a:pt x="113" y="9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18" y="9"/>
                    </a:lnTo>
                    <a:lnTo>
                      <a:pt x="118" y="17"/>
                    </a:lnTo>
                    <a:lnTo>
                      <a:pt x="113" y="17"/>
                    </a:lnTo>
                    <a:lnTo>
                      <a:pt x="103" y="25"/>
                    </a:lnTo>
                    <a:lnTo>
                      <a:pt x="97" y="34"/>
                    </a:lnTo>
                    <a:lnTo>
                      <a:pt x="92" y="34"/>
                    </a:lnTo>
                    <a:lnTo>
                      <a:pt x="92" y="42"/>
                    </a:lnTo>
                    <a:lnTo>
                      <a:pt x="82" y="51"/>
                    </a:lnTo>
                    <a:lnTo>
                      <a:pt x="82" y="59"/>
                    </a:lnTo>
                    <a:lnTo>
                      <a:pt x="77" y="67"/>
                    </a:lnTo>
                    <a:lnTo>
                      <a:pt x="77" y="76"/>
                    </a:lnTo>
                    <a:lnTo>
                      <a:pt x="77" y="84"/>
                    </a:lnTo>
                    <a:lnTo>
                      <a:pt x="77" y="93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72" y="118"/>
                    </a:lnTo>
                    <a:lnTo>
                      <a:pt x="56" y="118"/>
                    </a:lnTo>
                    <a:lnTo>
                      <a:pt x="51" y="118"/>
                    </a:lnTo>
                    <a:lnTo>
                      <a:pt x="41" y="118"/>
                    </a:lnTo>
                    <a:lnTo>
                      <a:pt x="36" y="109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31" y="34"/>
                    </a:lnTo>
                    <a:lnTo>
                      <a:pt x="20" y="25"/>
                    </a:lnTo>
                    <a:lnTo>
                      <a:pt x="20" y="17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3" name="Freeform 86"/>
              <p:cNvSpPr>
                <a:spLocks/>
              </p:cNvSpPr>
              <p:nvPr/>
            </p:nvSpPr>
            <p:spPr bwMode="auto">
              <a:xfrm>
                <a:off x="2012" y="4210"/>
                <a:ext cx="123" cy="126"/>
              </a:xfrm>
              <a:custGeom>
                <a:avLst/>
                <a:gdLst>
                  <a:gd name="T0" fmla="*/ 20 w 123"/>
                  <a:gd name="T1" fmla="*/ 25 h 126"/>
                  <a:gd name="T2" fmla="*/ 5 w 123"/>
                  <a:gd name="T3" fmla="*/ 17 h 126"/>
                  <a:gd name="T4" fmla="*/ 0 w 123"/>
                  <a:gd name="T5" fmla="*/ 8 h 126"/>
                  <a:gd name="T6" fmla="*/ 5 w 123"/>
                  <a:gd name="T7" fmla="*/ 8 h 126"/>
                  <a:gd name="T8" fmla="*/ 20 w 123"/>
                  <a:gd name="T9" fmla="*/ 8 h 126"/>
                  <a:gd name="T10" fmla="*/ 20 w 123"/>
                  <a:gd name="T11" fmla="*/ 8 h 126"/>
                  <a:gd name="T12" fmla="*/ 26 w 123"/>
                  <a:gd name="T13" fmla="*/ 0 h 126"/>
                  <a:gd name="T14" fmla="*/ 41 w 123"/>
                  <a:gd name="T15" fmla="*/ 8 h 126"/>
                  <a:gd name="T16" fmla="*/ 46 w 123"/>
                  <a:gd name="T17" fmla="*/ 25 h 126"/>
                  <a:gd name="T18" fmla="*/ 51 w 123"/>
                  <a:gd name="T19" fmla="*/ 33 h 126"/>
                  <a:gd name="T20" fmla="*/ 51 w 123"/>
                  <a:gd name="T21" fmla="*/ 33 h 126"/>
                  <a:gd name="T22" fmla="*/ 67 w 123"/>
                  <a:gd name="T23" fmla="*/ 33 h 126"/>
                  <a:gd name="T24" fmla="*/ 72 w 123"/>
                  <a:gd name="T25" fmla="*/ 25 h 126"/>
                  <a:gd name="T26" fmla="*/ 72 w 123"/>
                  <a:gd name="T27" fmla="*/ 17 h 126"/>
                  <a:gd name="T28" fmla="*/ 87 w 123"/>
                  <a:gd name="T29" fmla="*/ 8 h 126"/>
                  <a:gd name="T30" fmla="*/ 87 w 123"/>
                  <a:gd name="T31" fmla="*/ 8 h 126"/>
                  <a:gd name="T32" fmla="*/ 92 w 123"/>
                  <a:gd name="T33" fmla="*/ 0 h 126"/>
                  <a:gd name="T34" fmla="*/ 103 w 123"/>
                  <a:gd name="T35" fmla="*/ 8 h 126"/>
                  <a:gd name="T36" fmla="*/ 113 w 123"/>
                  <a:gd name="T37" fmla="*/ 8 h 126"/>
                  <a:gd name="T38" fmla="*/ 123 w 123"/>
                  <a:gd name="T39" fmla="*/ 8 h 126"/>
                  <a:gd name="T40" fmla="*/ 123 w 123"/>
                  <a:gd name="T41" fmla="*/ 17 h 126"/>
                  <a:gd name="T42" fmla="*/ 108 w 123"/>
                  <a:gd name="T43" fmla="*/ 25 h 126"/>
                  <a:gd name="T44" fmla="*/ 103 w 123"/>
                  <a:gd name="T45" fmla="*/ 33 h 126"/>
                  <a:gd name="T46" fmla="*/ 92 w 123"/>
                  <a:gd name="T47" fmla="*/ 33 h 126"/>
                  <a:gd name="T48" fmla="*/ 92 w 123"/>
                  <a:gd name="T49" fmla="*/ 33 h 126"/>
                  <a:gd name="T50" fmla="*/ 87 w 123"/>
                  <a:gd name="T51" fmla="*/ 50 h 126"/>
                  <a:gd name="T52" fmla="*/ 87 w 123"/>
                  <a:gd name="T53" fmla="*/ 59 h 126"/>
                  <a:gd name="T54" fmla="*/ 82 w 123"/>
                  <a:gd name="T55" fmla="*/ 67 h 126"/>
                  <a:gd name="T56" fmla="*/ 82 w 123"/>
                  <a:gd name="T57" fmla="*/ 75 h 126"/>
                  <a:gd name="T58" fmla="*/ 72 w 123"/>
                  <a:gd name="T59" fmla="*/ 84 h 126"/>
                  <a:gd name="T60" fmla="*/ 72 w 123"/>
                  <a:gd name="T61" fmla="*/ 92 h 126"/>
                  <a:gd name="T62" fmla="*/ 72 w 123"/>
                  <a:gd name="T63" fmla="*/ 109 h 126"/>
                  <a:gd name="T64" fmla="*/ 72 w 123"/>
                  <a:gd name="T65" fmla="*/ 109 h 126"/>
                  <a:gd name="T66" fmla="*/ 72 w 123"/>
                  <a:gd name="T67" fmla="*/ 117 h 126"/>
                  <a:gd name="T68" fmla="*/ 72 w 123"/>
                  <a:gd name="T69" fmla="*/ 126 h 126"/>
                  <a:gd name="T70" fmla="*/ 67 w 123"/>
                  <a:gd name="T71" fmla="*/ 126 h 126"/>
                  <a:gd name="T72" fmla="*/ 51 w 123"/>
                  <a:gd name="T73" fmla="*/ 117 h 126"/>
                  <a:gd name="T74" fmla="*/ 41 w 123"/>
                  <a:gd name="T75" fmla="*/ 109 h 126"/>
                  <a:gd name="T76" fmla="*/ 41 w 123"/>
                  <a:gd name="T77" fmla="*/ 109 h 126"/>
                  <a:gd name="T78" fmla="*/ 41 w 123"/>
                  <a:gd name="T79" fmla="*/ 92 h 126"/>
                  <a:gd name="T80" fmla="*/ 41 w 123"/>
                  <a:gd name="T81" fmla="*/ 84 h 126"/>
                  <a:gd name="T82" fmla="*/ 41 w 123"/>
                  <a:gd name="T83" fmla="*/ 84 h 126"/>
                  <a:gd name="T84" fmla="*/ 41 w 123"/>
                  <a:gd name="T85" fmla="*/ 67 h 126"/>
                  <a:gd name="T86" fmla="*/ 41 w 123"/>
                  <a:gd name="T87" fmla="*/ 59 h 126"/>
                  <a:gd name="T88" fmla="*/ 31 w 123"/>
                  <a:gd name="T89" fmla="*/ 50 h 126"/>
                  <a:gd name="T90" fmla="*/ 31 w 123"/>
                  <a:gd name="T91" fmla="*/ 42 h 126"/>
                  <a:gd name="T92" fmla="*/ 26 w 123"/>
                  <a:gd name="T93" fmla="*/ 33 h 12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23" h="126">
                    <a:moveTo>
                      <a:pt x="20" y="25"/>
                    </a:moveTo>
                    <a:lnTo>
                      <a:pt x="20" y="25"/>
                    </a:lnTo>
                    <a:lnTo>
                      <a:pt x="10" y="17"/>
                    </a:lnTo>
                    <a:lnTo>
                      <a:pt x="5" y="17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0" y="8"/>
                    </a:lnTo>
                    <a:lnTo>
                      <a:pt x="20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1" y="8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51" y="33"/>
                    </a:lnTo>
                    <a:lnTo>
                      <a:pt x="61" y="33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72" y="17"/>
                    </a:lnTo>
                    <a:lnTo>
                      <a:pt x="87" y="8"/>
                    </a:lnTo>
                    <a:lnTo>
                      <a:pt x="87" y="0"/>
                    </a:lnTo>
                    <a:lnTo>
                      <a:pt x="92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23" y="17"/>
                    </a:lnTo>
                    <a:lnTo>
                      <a:pt x="108" y="25"/>
                    </a:lnTo>
                    <a:lnTo>
                      <a:pt x="103" y="33"/>
                    </a:lnTo>
                    <a:lnTo>
                      <a:pt x="92" y="33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7" y="59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61" y="117"/>
                    </a:lnTo>
                    <a:lnTo>
                      <a:pt x="51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33"/>
                    </a:lnTo>
                    <a:lnTo>
                      <a:pt x="20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4" name="Freeform 87"/>
              <p:cNvSpPr>
                <a:spLocks/>
              </p:cNvSpPr>
              <p:nvPr/>
            </p:nvSpPr>
            <p:spPr bwMode="auto">
              <a:xfrm>
                <a:off x="2125" y="4134"/>
                <a:ext cx="123" cy="118"/>
              </a:xfrm>
              <a:custGeom>
                <a:avLst/>
                <a:gdLst>
                  <a:gd name="T0" fmla="*/ 0 w 123"/>
                  <a:gd name="T1" fmla="*/ 9 h 118"/>
                  <a:gd name="T2" fmla="*/ 0 w 123"/>
                  <a:gd name="T3" fmla="*/ 0 h 118"/>
                  <a:gd name="T4" fmla="*/ 20 w 123"/>
                  <a:gd name="T5" fmla="*/ 9 h 118"/>
                  <a:gd name="T6" fmla="*/ 36 w 123"/>
                  <a:gd name="T7" fmla="*/ 9 h 118"/>
                  <a:gd name="T8" fmla="*/ 61 w 123"/>
                  <a:gd name="T9" fmla="*/ 34 h 118"/>
                  <a:gd name="T10" fmla="*/ 82 w 123"/>
                  <a:gd name="T11" fmla="*/ 9 h 118"/>
                  <a:gd name="T12" fmla="*/ 97 w 123"/>
                  <a:gd name="T13" fmla="*/ 0 h 118"/>
                  <a:gd name="T14" fmla="*/ 113 w 123"/>
                  <a:gd name="T15" fmla="*/ 9 h 118"/>
                  <a:gd name="T16" fmla="*/ 123 w 123"/>
                  <a:gd name="T17" fmla="*/ 9 h 118"/>
                  <a:gd name="T18" fmla="*/ 103 w 123"/>
                  <a:gd name="T19" fmla="*/ 25 h 118"/>
                  <a:gd name="T20" fmla="*/ 82 w 123"/>
                  <a:gd name="T21" fmla="*/ 51 h 118"/>
                  <a:gd name="T22" fmla="*/ 77 w 123"/>
                  <a:gd name="T23" fmla="*/ 84 h 118"/>
                  <a:gd name="T24" fmla="*/ 77 w 123"/>
                  <a:gd name="T25" fmla="*/ 109 h 118"/>
                  <a:gd name="T26" fmla="*/ 61 w 123"/>
                  <a:gd name="T27" fmla="*/ 118 h 118"/>
                  <a:gd name="T28" fmla="*/ 41 w 123"/>
                  <a:gd name="T29" fmla="*/ 109 h 118"/>
                  <a:gd name="T30" fmla="*/ 41 w 123"/>
                  <a:gd name="T31" fmla="*/ 67 h 118"/>
                  <a:gd name="T32" fmla="*/ 36 w 123"/>
                  <a:gd name="T33" fmla="*/ 34 h 118"/>
                  <a:gd name="T34" fmla="*/ 20 w 123"/>
                  <a:gd name="T35" fmla="*/ 17 h 118"/>
                  <a:gd name="T36" fmla="*/ 10 w 123"/>
                  <a:gd name="T37" fmla="*/ 9 h 118"/>
                  <a:gd name="T38" fmla="*/ 0 w 123"/>
                  <a:gd name="T39" fmla="*/ 9 h 118"/>
                  <a:gd name="T40" fmla="*/ 10 w 123"/>
                  <a:gd name="T41" fmla="*/ 0 h 118"/>
                  <a:gd name="T42" fmla="*/ 15 w 123"/>
                  <a:gd name="T43" fmla="*/ 9 h 118"/>
                  <a:gd name="T44" fmla="*/ 31 w 123"/>
                  <a:gd name="T45" fmla="*/ 0 h 118"/>
                  <a:gd name="T46" fmla="*/ 41 w 123"/>
                  <a:gd name="T47" fmla="*/ 9 h 118"/>
                  <a:gd name="T48" fmla="*/ 51 w 123"/>
                  <a:gd name="T49" fmla="*/ 25 h 118"/>
                  <a:gd name="T50" fmla="*/ 61 w 123"/>
                  <a:gd name="T51" fmla="*/ 34 h 118"/>
                  <a:gd name="T52" fmla="*/ 77 w 123"/>
                  <a:gd name="T53" fmla="*/ 17 h 118"/>
                  <a:gd name="T54" fmla="*/ 92 w 123"/>
                  <a:gd name="T55" fmla="*/ 0 h 118"/>
                  <a:gd name="T56" fmla="*/ 103 w 123"/>
                  <a:gd name="T57" fmla="*/ 9 h 118"/>
                  <a:gd name="T58" fmla="*/ 118 w 123"/>
                  <a:gd name="T59" fmla="*/ 0 h 118"/>
                  <a:gd name="T60" fmla="*/ 123 w 123"/>
                  <a:gd name="T61" fmla="*/ 9 h 118"/>
                  <a:gd name="T62" fmla="*/ 123 w 123"/>
                  <a:gd name="T63" fmla="*/ 9 h 118"/>
                  <a:gd name="T64" fmla="*/ 118 w 123"/>
                  <a:gd name="T65" fmla="*/ 17 h 118"/>
                  <a:gd name="T66" fmla="*/ 97 w 123"/>
                  <a:gd name="T67" fmla="*/ 34 h 118"/>
                  <a:gd name="T68" fmla="*/ 92 w 123"/>
                  <a:gd name="T69" fmla="*/ 42 h 118"/>
                  <a:gd name="T70" fmla="*/ 82 w 123"/>
                  <a:gd name="T71" fmla="*/ 59 h 118"/>
                  <a:gd name="T72" fmla="*/ 77 w 123"/>
                  <a:gd name="T73" fmla="*/ 67 h 118"/>
                  <a:gd name="T74" fmla="*/ 77 w 123"/>
                  <a:gd name="T75" fmla="*/ 84 h 118"/>
                  <a:gd name="T76" fmla="*/ 77 w 123"/>
                  <a:gd name="T77" fmla="*/ 101 h 118"/>
                  <a:gd name="T78" fmla="*/ 77 w 123"/>
                  <a:gd name="T79" fmla="*/ 109 h 118"/>
                  <a:gd name="T80" fmla="*/ 72 w 123"/>
                  <a:gd name="T81" fmla="*/ 118 h 118"/>
                  <a:gd name="T82" fmla="*/ 51 w 123"/>
                  <a:gd name="T83" fmla="*/ 118 h 118"/>
                  <a:gd name="T84" fmla="*/ 36 w 123"/>
                  <a:gd name="T85" fmla="*/ 109 h 118"/>
                  <a:gd name="T86" fmla="*/ 41 w 123"/>
                  <a:gd name="T87" fmla="*/ 101 h 118"/>
                  <a:gd name="T88" fmla="*/ 41 w 123"/>
                  <a:gd name="T89" fmla="*/ 84 h 118"/>
                  <a:gd name="T90" fmla="*/ 41 w 123"/>
                  <a:gd name="T91" fmla="*/ 67 h 118"/>
                  <a:gd name="T92" fmla="*/ 41 w 123"/>
                  <a:gd name="T93" fmla="*/ 59 h 118"/>
                  <a:gd name="T94" fmla="*/ 36 w 123"/>
                  <a:gd name="T95" fmla="*/ 34 h 118"/>
                  <a:gd name="T96" fmla="*/ 31 w 123"/>
                  <a:gd name="T97" fmla="*/ 34 h 118"/>
                  <a:gd name="T98" fmla="*/ 20 w 123"/>
                  <a:gd name="T99" fmla="*/ 17 h 11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3" h="118">
                    <a:moveTo>
                      <a:pt x="20" y="17"/>
                    </a:moveTo>
                    <a:lnTo>
                      <a:pt x="15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9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31" y="0"/>
                    </a:lnTo>
                    <a:lnTo>
                      <a:pt x="36" y="9"/>
                    </a:lnTo>
                    <a:lnTo>
                      <a:pt x="41" y="9"/>
                    </a:lnTo>
                    <a:lnTo>
                      <a:pt x="51" y="25"/>
                    </a:lnTo>
                    <a:lnTo>
                      <a:pt x="61" y="34"/>
                    </a:lnTo>
                    <a:lnTo>
                      <a:pt x="77" y="17"/>
                    </a:lnTo>
                    <a:lnTo>
                      <a:pt x="82" y="9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3" y="9"/>
                    </a:lnTo>
                    <a:lnTo>
                      <a:pt x="113" y="9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18" y="17"/>
                    </a:lnTo>
                    <a:lnTo>
                      <a:pt x="103" y="25"/>
                    </a:lnTo>
                    <a:lnTo>
                      <a:pt x="97" y="34"/>
                    </a:lnTo>
                    <a:lnTo>
                      <a:pt x="92" y="42"/>
                    </a:lnTo>
                    <a:lnTo>
                      <a:pt x="82" y="51"/>
                    </a:lnTo>
                    <a:lnTo>
                      <a:pt x="82" y="59"/>
                    </a:lnTo>
                    <a:lnTo>
                      <a:pt x="77" y="76"/>
                    </a:lnTo>
                    <a:lnTo>
                      <a:pt x="77" y="84"/>
                    </a:lnTo>
                    <a:lnTo>
                      <a:pt x="77" y="93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72" y="118"/>
                    </a:lnTo>
                    <a:lnTo>
                      <a:pt x="61" y="118"/>
                    </a:lnTo>
                    <a:lnTo>
                      <a:pt x="41" y="118"/>
                    </a:lnTo>
                    <a:lnTo>
                      <a:pt x="36" y="109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51"/>
                    </a:lnTo>
                    <a:lnTo>
                      <a:pt x="36" y="34"/>
                    </a:lnTo>
                    <a:lnTo>
                      <a:pt x="31" y="34"/>
                    </a:lnTo>
                    <a:lnTo>
                      <a:pt x="20" y="25"/>
                    </a:lnTo>
                    <a:lnTo>
                      <a:pt x="20" y="17"/>
                    </a:lnTo>
                    <a:lnTo>
                      <a:pt x="15" y="9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9"/>
                    </a:lnTo>
                    <a:lnTo>
                      <a:pt x="51" y="17"/>
                    </a:lnTo>
                    <a:lnTo>
                      <a:pt x="51" y="25"/>
                    </a:lnTo>
                    <a:lnTo>
                      <a:pt x="56" y="34"/>
                    </a:lnTo>
                    <a:lnTo>
                      <a:pt x="61" y="34"/>
                    </a:lnTo>
                    <a:lnTo>
                      <a:pt x="72" y="34"/>
                    </a:lnTo>
                    <a:lnTo>
                      <a:pt x="77" y="17"/>
                    </a:lnTo>
                    <a:lnTo>
                      <a:pt x="82" y="9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3" y="9"/>
                    </a:lnTo>
                    <a:lnTo>
                      <a:pt x="113" y="9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18" y="9"/>
                    </a:lnTo>
                    <a:lnTo>
                      <a:pt x="118" y="17"/>
                    </a:lnTo>
                    <a:lnTo>
                      <a:pt x="113" y="17"/>
                    </a:lnTo>
                    <a:lnTo>
                      <a:pt x="103" y="25"/>
                    </a:lnTo>
                    <a:lnTo>
                      <a:pt x="97" y="34"/>
                    </a:lnTo>
                    <a:lnTo>
                      <a:pt x="92" y="34"/>
                    </a:lnTo>
                    <a:lnTo>
                      <a:pt x="92" y="42"/>
                    </a:lnTo>
                    <a:lnTo>
                      <a:pt x="82" y="51"/>
                    </a:lnTo>
                    <a:lnTo>
                      <a:pt x="82" y="59"/>
                    </a:lnTo>
                    <a:lnTo>
                      <a:pt x="77" y="67"/>
                    </a:lnTo>
                    <a:lnTo>
                      <a:pt x="77" y="76"/>
                    </a:lnTo>
                    <a:lnTo>
                      <a:pt x="77" y="84"/>
                    </a:lnTo>
                    <a:lnTo>
                      <a:pt x="77" y="93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72" y="118"/>
                    </a:lnTo>
                    <a:lnTo>
                      <a:pt x="56" y="118"/>
                    </a:lnTo>
                    <a:lnTo>
                      <a:pt x="51" y="118"/>
                    </a:lnTo>
                    <a:lnTo>
                      <a:pt x="41" y="118"/>
                    </a:lnTo>
                    <a:lnTo>
                      <a:pt x="36" y="109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31" y="34"/>
                    </a:lnTo>
                    <a:lnTo>
                      <a:pt x="20" y="25"/>
                    </a:lnTo>
                    <a:lnTo>
                      <a:pt x="20" y="17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5" name="Freeform 88"/>
              <p:cNvSpPr>
                <a:spLocks/>
              </p:cNvSpPr>
              <p:nvPr/>
            </p:nvSpPr>
            <p:spPr bwMode="auto">
              <a:xfrm>
                <a:off x="2012" y="4210"/>
                <a:ext cx="123" cy="126"/>
              </a:xfrm>
              <a:custGeom>
                <a:avLst/>
                <a:gdLst>
                  <a:gd name="T0" fmla="*/ 0 w 123"/>
                  <a:gd name="T1" fmla="*/ 8 h 126"/>
                  <a:gd name="T2" fmla="*/ 5 w 123"/>
                  <a:gd name="T3" fmla="*/ 8 h 126"/>
                  <a:gd name="T4" fmla="*/ 20 w 123"/>
                  <a:gd name="T5" fmla="*/ 8 h 126"/>
                  <a:gd name="T6" fmla="*/ 41 w 123"/>
                  <a:gd name="T7" fmla="*/ 8 h 126"/>
                  <a:gd name="T8" fmla="*/ 61 w 123"/>
                  <a:gd name="T9" fmla="*/ 33 h 126"/>
                  <a:gd name="T10" fmla="*/ 82 w 123"/>
                  <a:gd name="T11" fmla="*/ 8 h 126"/>
                  <a:gd name="T12" fmla="*/ 92 w 123"/>
                  <a:gd name="T13" fmla="*/ 0 h 126"/>
                  <a:gd name="T14" fmla="*/ 108 w 123"/>
                  <a:gd name="T15" fmla="*/ 8 h 126"/>
                  <a:gd name="T16" fmla="*/ 123 w 123"/>
                  <a:gd name="T17" fmla="*/ 8 h 126"/>
                  <a:gd name="T18" fmla="*/ 103 w 123"/>
                  <a:gd name="T19" fmla="*/ 33 h 126"/>
                  <a:gd name="T20" fmla="*/ 87 w 123"/>
                  <a:gd name="T21" fmla="*/ 59 h 126"/>
                  <a:gd name="T22" fmla="*/ 72 w 123"/>
                  <a:gd name="T23" fmla="*/ 84 h 126"/>
                  <a:gd name="T24" fmla="*/ 72 w 123"/>
                  <a:gd name="T25" fmla="*/ 117 h 126"/>
                  <a:gd name="T26" fmla="*/ 67 w 123"/>
                  <a:gd name="T27" fmla="*/ 117 h 126"/>
                  <a:gd name="T28" fmla="*/ 41 w 123"/>
                  <a:gd name="T29" fmla="*/ 109 h 126"/>
                  <a:gd name="T30" fmla="*/ 41 w 123"/>
                  <a:gd name="T31" fmla="*/ 75 h 126"/>
                  <a:gd name="T32" fmla="*/ 31 w 123"/>
                  <a:gd name="T33" fmla="*/ 42 h 126"/>
                  <a:gd name="T34" fmla="*/ 20 w 123"/>
                  <a:gd name="T35" fmla="*/ 25 h 126"/>
                  <a:gd name="T36" fmla="*/ 5 w 123"/>
                  <a:gd name="T37" fmla="*/ 17 h 126"/>
                  <a:gd name="T38" fmla="*/ 0 w 123"/>
                  <a:gd name="T39" fmla="*/ 8 h 126"/>
                  <a:gd name="T40" fmla="*/ 20 w 123"/>
                  <a:gd name="T41" fmla="*/ 8 h 126"/>
                  <a:gd name="T42" fmla="*/ 26 w 123"/>
                  <a:gd name="T43" fmla="*/ 8 h 126"/>
                  <a:gd name="T44" fmla="*/ 41 w 123"/>
                  <a:gd name="T45" fmla="*/ 8 h 126"/>
                  <a:gd name="T46" fmla="*/ 46 w 123"/>
                  <a:gd name="T47" fmla="*/ 25 h 126"/>
                  <a:gd name="T48" fmla="*/ 51 w 123"/>
                  <a:gd name="T49" fmla="*/ 33 h 126"/>
                  <a:gd name="T50" fmla="*/ 67 w 123"/>
                  <a:gd name="T51" fmla="*/ 33 h 126"/>
                  <a:gd name="T52" fmla="*/ 72 w 123"/>
                  <a:gd name="T53" fmla="*/ 17 h 126"/>
                  <a:gd name="T54" fmla="*/ 87 w 123"/>
                  <a:gd name="T55" fmla="*/ 8 h 126"/>
                  <a:gd name="T56" fmla="*/ 92 w 123"/>
                  <a:gd name="T57" fmla="*/ 0 h 126"/>
                  <a:gd name="T58" fmla="*/ 108 w 123"/>
                  <a:gd name="T59" fmla="*/ 8 h 126"/>
                  <a:gd name="T60" fmla="*/ 123 w 123"/>
                  <a:gd name="T61" fmla="*/ 8 h 126"/>
                  <a:gd name="T62" fmla="*/ 123 w 123"/>
                  <a:gd name="T63" fmla="*/ 17 h 126"/>
                  <a:gd name="T64" fmla="*/ 103 w 123"/>
                  <a:gd name="T65" fmla="*/ 33 h 126"/>
                  <a:gd name="T66" fmla="*/ 92 w 123"/>
                  <a:gd name="T67" fmla="*/ 33 h 126"/>
                  <a:gd name="T68" fmla="*/ 87 w 123"/>
                  <a:gd name="T69" fmla="*/ 50 h 126"/>
                  <a:gd name="T70" fmla="*/ 82 w 123"/>
                  <a:gd name="T71" fmla="*/ 59 h 126"/>
                  <a:gd name="T72" fmla="*/ 82 w 123"/>
                  <a:gd name="T73" fmla="*/ 75 h 126"/>
                  <a:gd name="T74" fmla="*/ 72 w 123"/>
                  <a:gd name="T75" fmla="*/ 84 h 126"/>
                  <a:gd name="T76" fmla="*/ 72 w 123"/>
                  <a:gd name="T77" fmla="*/ 109 h 126"/>
                  <a:gd name="T78" fmla="*/ 72 w 123"/>
                  <a:gd name="T79" fmla="*/ 117 h 126"/>
                  <a:gd name="T80" fmla="*/ 72 w 123"/>
                  <a:gd name="T81" fmla="*/ 126 h 126"/>
                  <a:gd name="T82" fmla="*/ 61 w 123"/>
                  <a:gd name="T83" fmla="*/ 117 h 126"/>
                  <a:gd name="T84" fmla="*/ 41 w 123"/>
                  <a:gd name="T85" fmla="*/ 109 h 126"/>
                  <a:gd name="T86" fmla="*/ 41 w 123"/>
                  <a:gd name="T87" fmla="*/ 100 h 126"/>
                  <a:gd name="T88" fmla="*/ 41 w 123"/>
                  <a:gd name="T89" fmla="*/ 84 h 126"/>
                  <a:gd name="T90" fmla="*/ 41 w 123"/>
                  <a:gd name="T91" fmla="*/ 75 h 126"/>
                  <a:gd name="T92" fmla="*/ 41 w 123"/>
                  <a:gd name="T93" fmla="*/ 59 h 126"/>
                  <a:gd name="T94" fmla="*/ 31 w 123"/>
                  <a:gd name="T95" fmla="*/ 50 h 126"/>
                  <a:gd name="T96" fmla="*/ 26 w 123"/>
                  <a:gd name="T97" fmla="*/ 33 h 1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3" h="126">
                    <a:moveTo>
                      <a:pt x="20" y="25"/>
                    </a:moveTo>
                    <a:lnTo>
                      <a:pt x="10" y="17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20" y="8"/>
                    </a:lnTo>
                    <a:lnTo>
                      <a:pt x="26" y="0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51" y="33"/>
                    </a:lnTo>
                    <a:lnTo>
                      <a:pt x="61" y="33"/>
                    </a:lnTo>
                    <a:lnTo>
                      <a:pt x="72" y="25"/>
                    </a:lnTo>
                    <a:lnTo>
                      <a:pt x="82" y="8"/>
                    </a:lnTo>
                    <a:lnTo>
                      <a:pt x="87" y="8"/>
                    </a:lnTo>
                    <a:lnTo>
                      <a:pt x="92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13" y="17"/>
                    </a:lnTo>
                    <a:lnTo>
                      <a:pt x="103" y="33"/>
                    </a:lnTo>
                    <a:lnTo>
                      <a:pt x="92" y="33"/>
                    </a:lnTo>
                    <a:lnTo>
                      <a:pt x="87" y="42"/>
                    </a:lnTo>
                    <a:lnTo>
                      <a:pt x="87" y="59"/>
                    </a:lnTo>
                    <a:lnTo>
                      <a:pt x="82" y="67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72" y="126"/>
                    </a:lnTo>
                    <a:lnTo>
                      <a:pt x="67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33"/>
                    </a:lnTo>
                    <a:lnTo>
                      <a:pt x="20" y="25"/>
                    </a:lnTo>
                    <a:lnTo>
                      <a:pt x="10" y="17"/>
                    </a:lnTo>
                    <a:lnTo>
                      <a:pt x="5" y="17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0" y="8"/>
                    </a:lnTo>
                    <a:lnTo>
                      <a:pt x="20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1" y="8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51" y="33"/>
                    </a:lnTo>
                    <a:lnTo>
                      <a:pt x="61" y="33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72" y="17"/>
                    </a:lnTo>
                    <a:lnTo>
                      <a:pt x="87" y="8"/>
                    </a:lnTo>
                    <a:lnTo>
                      <a:pt x="87" y="0"/>
                    </a:lnTo>
                    <a:lnTo>
                      <a:pt x="92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23" y="17"/>
                    </a:lnTo>
                    <a:lnTo>
                      <a:pt x="108" y="25"/>
                    </a:lnTo>
                    <a:lnTo>
                      <a:pt x="103" y="33"/>
                    </a:lnTo>
                    <a:lnTo>
                      <a:pt x="92" y="33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7" y="59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61" y="117"/>
                    </a:lnTo>
                    <a:lnTo>
                      <a:pt x="51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33"/>
                    </a:lnTo>
                    <a:lnTo>
                      <a:pt x="20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733" name="Group 89"/>
            <p:cNvGrpSpPr>
              <a:grpSpLocks/>
            </p:cNvGrpSpPr>
            <p:nvPr/>
          </p:nvGrpSpPr>
          <p:grpSpPr bwMode="auto">
            <a:xfrm>
              <a:off x="2299" y="3773"/>
              <a:ext cx="868" cy="479"/>
              <a:chOff x="2299" y="3773"/>
              <a:chExt cx="868" cy="479"/>
            </a:xfrm>
          </p:grpSpPr>
          <p:sp>
            <p:nvSpPr>
              <p:cNvPr id="26789" name="Freeform 90"/>
              <p:cNvSpPr>
                <a:spLocks/>
              </p:cNvSpPr>
              <p:nvPr/>
            </p:nvSpPr>
            <p:spPr bwMode="auto">
              <a:xfrm>
                <a:off x="2299" y="3916"/>
                <a:ext cx="124" cy="126"/>
              </a:xfrm>
              <a:custGeom>
                <a:avLst/>
                <a:gdLst>
                  <a:gd name="T0" fmla="*/ 21 w 124"/>
                  <a:gd name="T1" fmla="*/ 25 h 126"/>
                  <a:gd name="T2" fmla="*/ 6 w 124"/>
                  <a:gd name="T3" fmla="*/ 17 h 126"/>
                  <a:gd name="T4" fmla="*/ 0 w 124"/>
                  <a:gd name="T5" fmla="*/ 0 h 126"/>
                  <a:gd name="T6" fmla="*/ 6 w 124"/>
                  <a:gd name="T7" fmla="*/ 0 h 126"/>
                  <a:gd name="T8" fmla="*/ 21 w 124"/>
                  <a:gd name="T9" fmla="*/ 8 h 126"/>
                  <a:gd name="T10" fmla="*/ 21 w 124"/>
                  <a:gd name="T11" fmla="*/ 0 h 126"/>
                  <a:gd name="T12" fmla="*/ 26 w 124"/>
                  <a:gd name="T13" fmla="*/ 0 h 126"/>
                  <a:gd name="T14" fmla="*/ 41 w 124"/>
                  <a:gd name="T15" fmla="*/ 8 h 126"/>
                  <a:gd name="T16" fmla="*/ 47 w 124"/>
                  <a:gd name="T17" fmla="*/ 25 h 126"/>
                  <a:gd name="T18" fmla="*/ 47 w 124"/>
                  <a:gd name="T19" fmla="*/ 25 h 126"/>
                  <a:gd name="T20" fmla="*/ 52 w 124"/>
                  <a:gd name="T21" fmla="*/ 33 h 126"/>
                  <a:gd name="T22" fmla="*/ 67 w 124"/>
                  <a:gd name="T23" fmla="*/ 25 h 126"/>
                  <a:gd name="T24" fmla="*/ 72 w 124"/>
                  <a:gd name="T25" fmla="*/ 25 h 126"/>
                  <a:gd name="T26" fmla="*/ 83 w 124"/>
                  <a:gd name="T27" fmla="*/ 8 h 126"/>
                  <a:gd name="T28" fmla="*/ 88 w 124"/>
                  <a:gd name="T29" fmla="*/ 0 h 126"/>
                  <a:gd name="T30" fmla="*/ 93 w 124"/>
                  <a:gd name="T31" fmla="*/ 0 h 126"/>
                  <a:gd name="T32" fmla="*/ 103 w 124"/>
                  <a:gd name="T33" fmla="*/ 0 h 126"/>
                  <a:gd name="T34" fmla="*/ 103 w 124"/>
                  <a:gd name="T35" fmla="*/ 8 h 126"/>
                  <a:gd name="T36" fmla="*/ 108 w 124"/>
                  <a:gd name="T37" fmla="*/ 8 h 126"/>
                  <a:gd name="T38" fmla="*/ 113 w 124"/>
                  <a:gd name="T39" fmla="*/ 0 h 126"/>
                  <a:gd name="T40" fmla="*/ 124 w 124"/>
                  <a:gd name="T41" fmla="*/ 0 h 126"/>
                  <a:gd name="T42" fmla="*/ 124 w 124"/>
                  <a:gd name="T43" fmla="*/ 17 h 126"/>
                  <a:gd name="T44" fmla="*/ 108 w 124"/>
                  <a:gd name="T45" fmla="*/ 25 h 126"/>
                  <a:gd name="T46" fmla="*/ 103 w 124"/>
                  <a:gd name="T47" fmla="*/ 25 h 126"/>
                  <a:gd name="T48" fmla="*/ 93 w 124"/>
                  <a:gd name="T49" fmla="*/ 25 h 126"/>
                  <a:gd name="T50" fmla="*/ 93 w 124"/>
                  <a:gd name="T51" fmla="*/ 33 h 126"/>
                  <a:gd name="T52" fmla="*/ 88 w 124"/>
                  <a:gd name="T53" fmla="*/ 50 h 126"/>
                  <a:gd name="T54" fmla="*/ 83 w 124"/>
                  <a:gd name="T55" fmla="*/ 59 h 126"/>
                  <a:gd name="T56" fmla="*/ 83 w 124"/>
                  <a:gd name="T57" fmla="*/ 67 h 126"/>
                  <a:gd name="T58" fmla="*/ 83 w 124"/>
                  <a:gd name="T59" fmla="*/ 75 h 126"/>
                  <a:gd name="T60" fmla="*/ 72 w 124"/>
                  <a:gd name="T61" fmla="*/ 84 h 126"/>
                  <a:gd name="T62" fmla="*/ 72 w 124"/>
                  <a:gd name="T63" fmla="*/ 92 h 126"/>
                  <a:gd name="T64" fmla="*/ 72 w 124"/>
                  <a:gd name="T65" fmla="*/ 101 h 126"/>
                  <a:gd name="T66" fmla="*/ 72 w 124"/>
                  <a:gd name="T67" fmla="*/ 109 h 126"/>
                  <a:gd name="T68" fmla="*/ 72 w 124"/>
                  <a:gd name="T69" fmla="*/ 117 h 126"/>
                  <a:gd name="T70" fmla="*/ 72 w 124"/>
                  <a:gd name="T71" fmla="*/ 126 h 126"/>
                  <a:gd name="T72" fmla="*/ 67 w 124"/>
                  <a:gd name="T73" fmla="*/ 117 h 126"/>
                  <a:gd name="T74" fmla="*/ 52 w 124"/>
                  <a:gd name="T75" fmla="*/ 117 h 126"/>
                  <a:gd name="T76" fmla="*/ 41 w 124"/>
                  <a:gd name="T77" fmla="*/ 109 h 126"/>
                  <a:gd name="T78" fmla="*/ 41 w 124"/>
                  <a:gd name="T79" fmla="*/ 101 h 126"/>
                  <a:gd name="T80" fmla="*/ 41 w 124"/>
                  <a:gd name="T81" fmla="*/ 92 h 126"/>
                  <a:gd name="T82" fmla="*/ 41 w 124"/>
                  <a:gd name="T83" fmla="*/ 84 h 126"/>
                  <a:gd name="T84" fmla="*/ 41 w 124"/>
                  <a:gd name="T85" fmla="*/ 75 h 126"/>
                  <a:gd name="T86" fmla="*/ 41 w 124"/>
                  <a:gd name="T87" fmla="*/ 67 h 126"/>
                  <a:gd name="T88" fmla="*/ 41 w 124"/>
                  <a:gd name="T89" fmla="*/ 59 h 126"/>
                  <a:gd name="T90" fmla="*/ 31 w 124"/>
                  <a:gd name="T91" fmla="*/ 50 h 126"/>
                  <a:gd name="T92" fmla="*/ 31 w 124"/>
                  <a:gd name="T93" fmla="*/ 42 h 126"/>
                  <a:gd name="T94" fmla="*/ 26 w 124"/>
                  <a:gd name="T95" fmla="*/ 25 h 126"/>
                  <a:gd name="T96" fmla="*/ 21 w 124"/>
                  <a:gd name="T97" fmla="*/ 25 h 1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4" h="126">
                    <a:moveTo>
                      <a:pt x="21" y="25"/>
                    </a:moveTo>
                    <a:lnTo>
                      <a:pt x="21" y="25"/>
                    </a:lnTo>
                    <a:lnTo>
                      <a:pt x="11" y="17"/>
                    </a:lnTo>
                    <a:lnTo>
                      <a:pt x="6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8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47" y="25"/>
                    </a:lnTo>
                    <a:lnTo>
                      <a:pt x="52" y="33"/>
                    </a:lnTo>
                    <a:lnTo>
                      <a:pt x="62" y="33"/>
                    </a:lnTo>
                    <a:lnTo>
                      <a:pt x="67" y="25"/>
                    </a:lnTo>
                    <a:lnTo>
                      <a:pt x="72" y="25"/>
                    </a:lnTo>
                    <a:lnTo>
                      <a:pt x="72" y="17"/>
                    </a:lnTo>
                    <a:lnTo>
                      <a:pt x="83" y="8"/>
                    </a:lnTo>
                    <a:lnTo>
                      <a:pt x="88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0"/>
                    </a:lnTo>
                    <a:lnTo>
                      <a:pt x="124" y="0"/>
                    </a:lnTo>
                    <a:lnTo>
                      <a:pt x="124" y="8"/>
                    </a:lnTo>
                    <a:lnTo>
                      <a:pt x="124" y="17"/>
                    </a:lnTo>
                    <a:lnTo>
                      <a:pt x="108" y="25"/>
                    </a:lnTo>
                    <a:lnTo>
                      <a:pt x="103" y="25"/>
                    </a:lnTo>
                    <a:lnTo>
                      <a:pt x="93" y="25"/>
                    </a:lnTo>
                    <a:lnTo>
                      <a:pt x="93" y="33"/>
                    </a:lnTo>
                    <a:lnTo>
                      <a:pt x="88" y="42"/>
                    </a:lnTo>
                    <a:lnTo>
                      <a:pt x="88" y="50"/>
                    </a:lnTo>
                    <a:lnTo>
                      <a:pt x="83" y="50"/>
                    </a:lnTo>
                    <a:lnTo>
                      <a:pt x="83" y="59"/>
                    </a:lnTo>
                    <a:lnTo>
                      <a:pt x="83" y="67"/>
                    </a:lnTo>
                    <a:lnTo>
                      <a:pt x="83" y="75"/>
                    </a:lnTo>
                    <a:lnTo>
                      <a:pt x="72" y="75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2" y="101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72" y="126"/>
                    </a:lnTo>
                    <a:lnTo>
                      <a:pt x="67" y="117"/>
                    </a:lnTo>
                    <a:lnTo>
                      <a:pt x="62" y="117"/>
                    </a:lnTo>
                    <a:lnTo>
                      <a:pt x="52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25"/>
                    </a:lnTo>
                    <a:lnTo>
                      <a:pt x="21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0" name="Freeform 91"/>
              <p:cNvSpPr>
                <a:spLocks/>
              </p:cNvSpPr>
              <p:nvPr/>
            </p:nvSpPr>
            <p:spPr bwMode="auto">
              <a:xfrm>
                <a:off x="2407" y="4050"/>
                <a:ext cx="129" cy="118"/>
              </a:xfrm>
              <a:custGeom>
                <a:avLst/>
                <a:gdLst>
                  <a:gd name="T0" fmla="*/ 26 w 129"/>
                  <a:gd name="T1" fmla="*/ 25 h 118"/>
                  <a:gd name="T2" fmla="*/ 16 w 129"/>
                  <a:gd name="T3" fmla="*/ 17 h 118"/>
                  <a:gd name="T4" fmla="*/ 0 w 129"/>
                  <a:gd name="T5" fmla="*/ 9 h 118"/>
                  <a:gd name="T6" fmla="*/ 16 w 129"/>
                  <a:gd name="T7" fmla="*/ 9 h 118"/>
                  <a:gd name="T8" fmla="*/ 21 w 129"/>
                  <a:gd name="T9" fmla="*/ 17 h 118"/>
                  <a:gd name="T10" fmla="*/ 26 w 129"/>
                  <a:gd name="T11" fmla="*/ 9 h 118"/>
                  <a:gd name="T12" fmla="*/ 26 w 129"/>
                  <a:gd name="T13" fmla="*/ 9 h 118"/>
                  <a:gd name="T14" fmla="*/ 36 w 129"/>
                  <a:gd name="T15" fmla="*/ 0 h 118"/>
                  <a:gd name="T16" fmla="*/ 41 w 129"/>
                  <a:gd name="T17" fmla="*/ 17 h 118"/>
                  <a:gd name="T18" fmla="*/ 46 w 129"/>
                  <a:gd name="T19" fmla="*/ 25 h 118"/>
                  <a:gd name="T20" fmla="*/ 57 w 129"/>
                  <a:gd name="T21" fmla="*/ 34 h 118"/>
                  <a:gd name="T22" fmla="*/ 62 w 129"/>
                  <a:gd name="T23" fmla="*/ 42 h 118"/>
                  <a:gd name="T24" fmla="*/ 77 w 129"/>
                  <a:gd name="T25" fmla="*/ 34 h 118"/>
                  <a:gd name="T26" fmla="*/ 82 w 129"/>
                  <a:gd name="T27" fmla="*/ 17 h 118"/>
                  <a:gd name="T28" fmla="*/ 82 w 129"/>
                  <a:gd name="T29" fmla="*/ 17 h 118"/>
                  <a:gd name="T30" fmla="*/ 88 w 129"/>
                  <a:gd name="T31" fmla="*/ 9 h 118"/>
                  <a:gd name="T32" fmla="*/ 98 w 129"/>
                  <a:gd name="T33" fmla="*/ 9 h 118"/>
                  <a:gd name="T34" fmla="*/ 103 w 129"/>
                  <a:gd name="T35" fmla="*/ 0 h 118"/>
                  <a:gd name="T36" fmla="*/ 108 w 129"/>
                  <a:gd name="T37" fmla="*/ 17 h 118"/>
                  <a:gd name="T38" fmla="*/ 113 w 129"/>
                  <a:gd name="T39" fmla="*/ 17 h 118"/>
                  <a:gd name="T40" fmla="*/ 113 w 129"/>
                  <a:gd name="T41" fmla="*/ 9 h 118"/>
                  <a:gd name="T42" fmla="*/ 129 w 129"/>
                  <a:gd name="T43" fmla="*/ 9 h 118"/>
                  <a:gd name="T44" fmla="*/ 123 w 129"/>
                  <a:gd name="T45" fmla="*/ 17 h 118"/>
                  <a:gd name="T46" fmla="*/ 108 w 129"/>
                  <a:gd name="T47" fmla="*/ 34 h 118"/>
                  <a:gd name="T48" fmla="*/ 103 w 129"/>
                  <a:gd name="T49" fmla="*/ 34 h 118"/>
                  <a:gd name="T50" fmla="*/ 103 w 129"/>
                  <a:gd name="T51" fmla="*/ 42 h 118"/>
                  <a:gd name="T52" fmla="*/ 88 w 129"/>
                  <a:gd name="T53" fmla="*/ 51 h 118"/>
                  <a:gd name="T54" fmla="*/ 88 w 129"/>
                  <a:gd name="T55" fmla="*/ 67 h 118"/>
                  <a:gd name="T56" fmla="*/ 82 w 129"/>
                  <a:gd name="T57" fmla="*/ 76 h 118"/>
                  <a:gd name="T58" fmla="*/ 82 w 129"/>
                  <a:gd name="T59" fmla="*/ 93 h 118"/>
                  <a:gd name="T60" fmla="*/ 82 w 129"/>
                  <a:gd name="T61" fmla="*/ 93 h 118"/>
                  <a:gd name="T62" fmla="*/ 82 w 129"/>
                  <a:gd name="T63" fmla="*/ 109 h 118"/>
                  <a:gd name="T64" fmla="*/ 82 w 129"/>
                  <a:gd name="T65" fmla="*/ 118 h 118"/>
                  <a:gd name="T66" fmla="*/ 82 w 129"/>
                  <a:gd name="T67" fmla="*/ 118 h 118"/>
                  <a:gd name="T68" fmla="*/ 77 w 129"/>
                  <a:gd name="T69" fmla="*/ 118 h 118"/>
                  <a:gd name="T70" fmla="*/ 57 w 129"/>
                  <a:gd name="T71" fmla="*/ 118 h 118"/>
                  <a:gd name="T72" fmla="*/ 41 w 129"/>
                  <a:gd name="T73" fmla="*/ 118 h 118"/>
                  <a:gd name="T74" fmla="*/ 46 w 129"/>
                  <a:gd name="T75" fmla="*/ 109 h 118"/>
                  <a:gd name="T76" fmla="*/ 46 w 129"/>
                  <a:gd name="T77" fmla="*/ 93 h 118"/>
                  <a:gd name="T78" fmla="*/ 46 w 129"/>
                  <a:gd name="T79" fmla="*/ 93 h 118"/>
                  <a:gd name="T80" fmla="*/ 46 w 129"/>
                  <a:gd name="T81" fmla="*/ 84 h 118"/>
                  <a:gd name="T82" fmla="*/ 46 w 129"/>
                  <a:gd name="T83" fmla="*/ 67 h 118"/>
                  <a:gd name="T84" fmla="*/ 41 w 129"/>
                  <a:gd name="T85" fmla="*/ 67 h 118"/>
                  <a:gd name="T86" fmla="*/ 41 w 129"/>
                  <a:gd name="T87" fmla="*/ 51 h 118"/>
                  <a:gd name="T88" fmla="*/ 41 w 129"/>
                  <a:gd name="T89" fmla="*/ 42 h 118"/>
                  <a:gd name="T90" fmla="*/ 36 w 129"/>
                  <a:gd name="T91" fmla="*/ 34 h 1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29" h="118">
                    <a:moveTo>
                      <a:pt x="26" y="25"/>
                    </a:moveTo>
                    <a:lnTo>
                      <a:pt x="26" y="25"/>
                    </a:lnTo>
                    <a:lnTo>
                      <a:pt x="21" y="17"/>
                    </a:lnTo>
                    <a:lnTo>
                      <a:pt x="16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21" y="17"/>
                    </a:lnTo>
                    <a:lnTo>
                      <a:pt x="26" y="9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6" y="17"/>
                    </a:lnTo>
                    <a:lnTo>
                      <a:pt x="46" y="25"/>
                    </a:lnTo>
                    <a:lnTo>
                      <a:pt x="57" y="34"/>
                    </a:lnTo>
                    <a:lnTo>
                      <a:pt x="62" y="42"/>
                    </a:lnTo>
                    <a:lnTo>
                      <a:pt x="67" y="42"/>
                    </a:lnTo>
                    <a:lnTo>
                      <a:pt x="77" y="34"/>
                    </a:lnTo>
                    <a:lnTo>
                      <a:pt x="82" y="17"/>
                    </a:lnTo>
                    <a:lnTo>
                      <a:pt x="88" y="17"/>
                    </a:lnTo>
                    <a:lnTo>
                      <a:pt x="88" y="9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17"/>
                    </a:lnTo>
                    <a:lnTo>
                      <a:pt x="113" y="17"/>
                    </a:lnTo>
                    <a:lnTo>
                      <a:pt x="113" y="9"/>
                    </a:lnTo>
                    <a:lnTo>
                      <a:pt x="123" y="9"/>
                    </a:lnTo>
                    <a:lnTo>
                      <a:pt x="129" y="9"/>
                    </a:lnTo>
                    <a:lnTo>
                      <a:pt x="129" y="17"/>
                    </a:lnTo>
                    <a:lnTo>
                      <a:pt x="123" y="17"/>
                    </a:lnTo>
                    <a:lnTo>
                      <a:pt x="113" y="25"/>
                    </a:lnTo>
                    <a:lnTo>
                      <a:pt x="108" y="34"/>
                    </a:lnTo>
                    <a:lnTo>
                      <a:pt x="103" y="34"/>
                    </a:lnTo>
                    <a:lnTo>
                      <a:pt x="103" y="42"/>
                    </a:lnTo>
                    <a:lnTo>
                      <a:pt x="98" y="42"/>
                    </a:lnTo>
                    <a:lnTo>
                      <a:pt x="88" y="51"/>
                    </a:lnTo>
                    <a:lnTo>
                      <a:pt x="88" y="59"/>
                    </a:lnTo>
                    <a:lnTo>
                      <a:pt x="88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2" y="118"/>
                    </a:lnTo>
                    <a:lnTo>
                      <a:pt x="57" y="118"/>
                    </a:lnTo>
                    <a:lnTo>
                      <a:pt x="41" y="118"/>
                    </a:lnTo>
                    <a:lnTo>
                      <a:pt x="46" y="109"/>
                    </a:lnTo>
                    <a:lnTo>
                      <a:pt x="46" y="101"/>
                    </a:lnTo>
                    <a:lnTo>
                      <a:pt x="46" y="93"/>
                    </a:lnTo>
                    <a:lnTo>
                      <a:pt x="46" y="84"/>
                    </a:lnTo>
                    <a:lnTo>
                      <a:pt x="46" y="76"/>
                    </a:lnTo>
                    <a:lnTo>
                      <a:pt x="46" y="67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41" y="42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26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1" name="Freeform 92"/>
              <p:cNvSpPr>
                <a:spLocks/>
              </p:cNvSpPr>
              <p:nvPr/>
            </p:nvSpPr>
            <p:spPr bwMode="auto">
              <a:xfrm>
                <a:off x="2299" y="3916"/>
                <a:ext cx="124" cy="126"/>
              </a:xfrm>
              <a:custGeom>
                <a:avLst/>
                <a:gdLst>
                  <a:gd name="T0" fmla="*/ 0 w 124"/>
                  <a:gd name="T1" fmla="*/ 8 h 126"/>
                  <a:gd name="T2" fmla="*/ 0 w 124"/>
                  <a:gd name="T3" fmla="*/ 0 h 126"/>
                  <a:gd name="T4" fmla="*/ 21 w 124"/>
                  <a:gd name="T5" fmla="*/ 0 h 126"/>
                  <a:gd name="T6" fmla="*/ 41 w 124"/>
                  <a:gd name="T7" fmla="*/ 8 h 126"/>
                  <a:gd name="T8" fmla="*/ 62 w 124"/>
                  <a:gd name="T9" fmla="*/ 33 h 126"/>
                  <a:gd name="T10" fmla="*/ 83 w 124"/>
                  <a:gd name="T11" fmla="*/ 8 h 126"/>
                  <a:gd name="T12" fmla="*/ 93 w 124"/>
                  <a:gd name="T13" fmla="*/ 0 h 126"/>
                  <a:gd name="T14" fmla="*/ 108 w 124"/>
                  <a:gd name="T15" fmla="*/ 8 h 126"/>
                  <a:gd name="T16" fmla="*/ 124 w 124"/>
                  <a:gd name="T17" fmla="*/ 8 h 126"/>
                  <a:gd name="T18" fmla="*/ 103 w 124"/>
                  <a:gd name="T19" fmla="*/ 25 h 126"/>
                  <a:gd name="T20" fmla="*/ 83 w 124"/>
                  <a:gd name="T21" fmla="*/ 50 h 126"/>
                  <a:gd name="T22" fmla="*/ 72 w 124"/>
                  <a:gd name="T23" fmla="*/ 84 h 126"/>
                  <a:gd name="T24" fmla="*/ 72 w 124"/>
                  <a:gd name="T25" fmla="*/ 117 h 126"/>
                  <a:gd name="T26" fmla="*/ 62 w 124"/>
                  <a:gd name="T27" fmla="*/ 117 h 126"/>
                  <a:gd name="T28" fmla="*/ 41 w 124"/>
                  <a:gd name="T29" fmla="*/ 109 h 126"/>
                  <a:gd name="T30" fmla="*/ 41 w 124"/>
                  <a:gd name="T31" fmla="*/ 75 h 126"/>
                  <a:gd name="T32" fmla="*/ 31 w 124"/>
                  <a:gd name="T33" fmla="*/ 42 h 126"/>
                  <a:gd name="T34" fmla="*/ 21 w 124"/>
                  <a:gd name="T35" fmla="*/ 25 h 126"/>
                  <a:gd name="T36" fmla="*/ 6 w 124"/>
                  <a:gd name="T37" fmla="*/ 17 h 126"/>
                  <a:gd name="T38" fmla="*/ 0 w 124"/>
                  <a:gd name="T39" fmla="*/ 0 h 126"/>
                  <a:gd name="T40" fmla="*/ 21 w 124"/>
                  <a:gd name="T41" fmla="*/ 8 h 126"/>
                  <a:gd name="T42" fmla="*/ 21 w 124"/>
                  <a:gd name="T43" fmla="*/ 0 h 126"/>
                  <a:gd name="T44" fmla="*/ 41 w 124"/>
                  <a:gd name="T45" fmla="*/ 8 h 126"/>
                  <a:gd name="T46" fmla="*/ 47 w 124"/>
                  <a:gd name="T47" fmla="*/ 25 h 126"/>
                  <a:gd name="T48" fmla="*/ 52 w 124"/>
                  <a:gd name="T49" fmla="*/ 33 h 126"/>
                  <a:gd name="T50" fmla="*/ 67 w 124"/>
                  <a:gd name="T51" fmla="*/ 25 h 126"/>
                  <a:gd name="T52" fmla="*/ 83 w 124"/>
                  <a:gd name="T53" fmla="*/ 8 h 126"/>
                  <a:gd name="T54" fmla="*/ 88 w 124"/>
                  <a:gd name="T55" fmla="*/ 0 h 126"/>
                  <a:gd name="T56" fmla="*/ 103 w 124"/>
                  <a:gd name="T57" fmla="*/ 0 h 126"/>
                  <a:gd name="T58" fmla="*/ 103 w 124"/>
                  <a:gd name="T59" fmla="*/ 8 h 126"/>
                  <a:gd name="T60" fmla="*/ 113 w 124"/>
                  <a:gd name="T61" fmla="*/ 0 h 126"/>
                  <a:gd name="T62" fmla="*/ 124 w 124"/>
                  <a:gd name="T63" fmla="*/ 8 h 126"/>
                  <a:gd name="T64" fmla="*/ 108 w 124"/>
                  <a:gd name="T65" fmla="*/ 25 h 126"/>
                  <a:gd name="T66" fmla="*/ 103 w 124"/>
                  <a:gd name="T67" fmla="*/ 25 h 126"/>
                  <a:gd name="T68" fmla="*/ 93 w 124"/>
                  <a:gd name="T69" fmla="*/ 33 h 126"/>
                  <a:gd name="T70" fmla="*/ 83 w 124"/>
                  <a:gd name="T71" fmla="*/ 50 h 126"/>
                  <a:gd name="T72" fmla="*/ 83 w 124"/>
                  <a:gd name="T73" fmla="*/ 67 h 126"/>
                  <a:gd name="T74" fmla="*/ 72 w 124"/>
                  <a:gd name="T75" fmla="*/ 75 h 126"/>
                  <a:gd name="T76" fmla="*/ 72 w 124"/>
                  <a:gd name="T77" fmla="*/ 92 h 126"/>
                  <a:gd name="T78" fmla="*/ 72 w 124"/>
                  <a:gd name="T79" fmla="*/ 109 h 126"/>
                  <a:gd name="T80" fmla="*/ 72 w 124"/>
                  <a:gd name="T81" fmla="*/ 117 h 126"/>
                  <a:gd name="T82" fmla="*/ 67 w 124"/>
                  <a:gd name="T83" fmla="*/ 117 h 126"/>
                  <a:gd name="T84" fmla="*/ 52 w 124"/>
                  <a:gd name="T85" fmla="*/ 117 h 126"/>
                  <a:gd name="T86" fmla="*/ 41 w 124"/>
                  <a:gd name="T87" fmla="*/ 101 h 126"/>
                  <a:gd name="T88" fmla="*/ 41 w 124"/>
                  <a:gd name="T89" fmla="*/ 92 h 126"/>
                  <a:gd name="T90" fmla="*/ 41 w 124"/>
                  <a:gd name="T91" fmla="*/ 75 h 126"/>
                  <a:gd name="T92" fmla="*/ 41 w 124"/>
                  <a:gd name="T93" fmla="*/ 67 h 126"/>
                  <a:gd name="T94" fmla="*/ 31 w 124"/>
                  <a:gd name="T95" fmla="*/ 50 h 126"/>
                  <a:gd name="T96" fmla="*/ 31 w 124"/>
                  <a:gd name="T97" fmla="*/ 42 h 126"/>
                  <a:gd name="T98" fmla="*/ 26 w 124"/>
                  <a:gd name="T99" fmla="*/ 25 h 12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4" h="126">
                    <a:moveTo>
                      <a:pt x="21" y="25"/>
                    </a:moveTo>
                    <a:lnTo>
                      <a:pt x="11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1" y="8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47" y="25"/>
                    </a:lnTo>
                    <a:lnTo>
                      <a:pt x="62" y="33"/>
                    </a:lnTo>
                    <a:lnTo>
                      <a:pt x="72" y="25"/>
                    </a:lnTo>
                    <a:lnTo>
                      <a:pt x="83" y="8"/>
                    </a:lnTo>
                    <a:lnTo>
                      <a:pt x="88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0"/>
                    </a:lnTo>
                    <a:lnTo>
                      <a:pt x="124" y="0"/>
                    </a:lnTo>
                    <a:lnTo>
                      <a:pt x="124" y="8"/>
                    </a:lnTo>
                    <a:lnTo>
                      <a:pt x="113" y="17"/>
                    </a:lnTo>
                    <a:lnTo>
                      <a:pt x="103" y="25"/>
                    </a:lnTo>
                    <a:lnTo>
                      <a:pt x="93" y="33"/>
                    </a:lnTo>
                    <a:lnTo>
                      <a:pt x="88" y="42"/>
                    </a:lnTo>
                    <a:lnTo>
                      <a:pt x="83" y="50"/>
                    </a:lnTo>
                    <a:lnTo>
                      <a:pt x="83" y="67"/>
                    </a:lnTo>
                    <a:lnTo>
                      <a:pt x="72" y="75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2" y="101"/>
                    </a:lnTo>
                    <a:lnTo>
                      <a:pt x="72" y="117"/>
                    </a:lnTo>
                    <a:lnTo>
                      <a:pt x="72" y="126"/>
                    </a:lnTo>
                    <a:lnTo>
                      <a:pt x="62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3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1" y="25"/>
                    </a:lnTo>
                    <a:lnTo>
                      <a:pt x="11" y="17"/>
                    </a:lnTo>
                    <a:lnTo>
                      <a:pt x="6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8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47" y="25"/>
                    </a:lnTo>
                    <a:lnTo>
                      <a:pt x="52" y="33"/>
                    </a:lnTo>
                    <a:lnTo>
                      <a:pt x="62" y="33"/>
                    </a:lnTo>
                    <a:lnTo>
                      <a:pt x="67" y="25"/>
                    </a:lnTo>
                    <a:lnTo>
                      <a:pt x="72" y="25"/>
                    </a:lnTo>
                    <a:lnTo>
                      <a:pt x="72" y="17"/>
                    </a:lnTo>
                    <a:lnTo>
                      <a:pt x="83" y="8"/>
                    </a:lnTo>
                    <a:lnTo>
                      <a:pt x="88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0"/>
                    </a:lnTo>
                    <a:lnTo>
                      <a:pt x="124" y="0"/>
                    </a:lnTo>
                    <a:lnTo>
                      <a:pt x="124" y="8"/>
                    </a:lnTo>
                    <a:lnTo>
                      <a:pt x="124" y="17"/>
                    </a:lnTo>
                    <a:lnTo>
                      <a:pt x="108" y="25"/>
                    </a:lnTo>
                    <a:lnTo>
                      <a:pt x="103" y="25"/>
                    </a:lnTo>
                    <a:lnTo>
                      <a:pt x="93" y="25"/>
                    </a:lnTo>
                    <a:lnTo>
                      <a:pt x="93" y="33"/>
                    </a:lnTo>
                    <a:lnTo>
                      <a:pt x="88" y="42"/>
                    </a:lnTo>
                    <a:lnTo>
                      <a:pt x="88" y="50"/>
                    </a:lnTo>
                    <a:lnTo>
                      <a:pt x="83" y="50"/>
                    </a:lnTo>
                    <a:lnTo>
                      <a:pt x="83" y="59"/>
                    </a:lnTo>
                    <a:lnTo>
                      <a:pt x="83" y="67"/>
                    </a:lnTo>
                    <a:lnTo>
                      <a:pt x="83" y="75"/>
                    </a:lnTo>
                    <a:lnTo>
                      <a:pt x="72" y="75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2" y="101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72" y="126"/>
                    </a:lnTo>
                    <a:lnTo>
                      <a:pt x="67" y="117"/>
                    </a:lnTo>
                    <a:lnTo>
                      <a:pt x="62" y="117"/>
                    </a:lnTo>
                    <a:lnTo>
                      <a:pt x="52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25"/>
                    </a:lnTo>
                    <a:lnTo>
                      <a:pt x="21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2" name="Freeform 93"/>
              <p:cNvSpPr>
                <a:spLocks/>
              </p:cNvSpPr>
              <p:nvPr/>
            </p:nvSpPr>
            <p:spPr bwMode="auto">
              <a:xfrm>
                <a:off x="2407" y="4050"/>
                <a:ext cx="129" cy="118"/>
              </a:xfrm>
              <a:custGeom>
                <a:avLst/>
                <a:gdLst>
                  <a:gd name="T0" fmla="*/ 5 w 129"/>
                  <a:gd name="T1" fmla="*/ 17 h 118"/>
                  <a:gd name="T2" fmla="*/ 5 w 129"/>
                  <a:gd name="T3" fmla="*/ 9 h 118"/>
                  <a:gd name="T4" fmla="*/ 26 w 129"/>
                  <a:gd name="T5" fmla="*/ 9 h 118"/>
                  <a:gd name="T6" fmla="*/ 41 w 129"/>
                  <a:gd name="T7" fmla="*/ 17 h 118"/>
                  <a:gd name="T8" fmla="*/ 67 w 129"/>
                  <a:gd name="T9" fmla="*/ 42 h 118"/>
                  <a:gd name="T10" fmla="*/ 88 w 129"/>
                  <a:gd name="T11" fmla="*/ 17 h 118"/>
                  <a:gd name="T12" fmla="*/ 103 w 129"/>
                  <a:gd name="T13" fmla="*/ 0 h 118"/>
                  <a:gd name="T14" fmla="*/ 113 w 129"/>
                  <a:gd name="T15" fmla="*/ 17 h 118"/>
                  <a:gd name="T16" fmla="*/ 129 w 129"/>
                  <a:gd name="T17" fmla="*/ 17 h 118"/>
                  <a:gd name="T18" fmla="*/ 108 w 129"/>
                  <a:gd name="T19" fmla="*/ 34 h 118"/>
                  <a:gd name="T20" fmla="*/ 88 w 129"/>
                  <a:gd name="T21" fmla="*/ 59 h 118"/>
                  <a:gd name="T22" fmla="*/ 82 w 129"/>
                  <a:gd name="T23" fmla="*/ 93 h 118"/>
                  <a:gd name="T24" fmla="*/ 82 w 129"/>
                  <a:gd name="T25" fmla="*/ 118 h 118"/>
                  <a:gd name="T26" fmla="*/ 67 w 129"/>
                  <a:gd name="T27" fmla="*/ 118 h 118"/>
                  <a:gd name="T28" fmla="*/ 41 w 129"/>
                  <a:gd name="T29" fmla="*/ 118 h 118"/>
                  <a:gd name="T30" fmla="*/ 46 w 129"/>
                  <a:gd name="T31" fmla="*/ 76 h 118"/>
                  <a:gd name="T32" fmla="*/ 41 w 129"/>
                  <a:gd name="T33" fmla="*/ 42 h 118"/>
                  <a:gd name="T34" fmla="*/ 26 w 129"/>
                  <a:gd name="T35" fmla="*/ 25 h 118"/>
                  <a:gd name="T36" fmla="*/ 16 w 129"/>
                  <a:gd name="T37" fmla="*/ 17 h 118"/>
                  <a:gd name="T38" fmla="*/ 5 w 129"/>
                  <a:gd name="T39" fmla="*/ 9 h 118"/>
                  <a:gd name="T40" fmla="*/ 21 w 129"/>
                  <a:gd name="T41" fmla="*/ 17 h 118"/>
                  <a:gd name="T42" fmla="*/ 26 w 129"/>
                  <a:gd name="T43" fmla="*/ 9 h 118"/>
                  <a:gd name="T44" fmla="*/ 36 w 129"/>
                  <a:gd name="T45" fmla="*/ 0 h 118"/>
                  <a:gd name="T46" fmla="*/ 46 w 129"/>
                  <a:gd name="T47" fmla="*/ 17 h 118"/>
                  <a:gd name="T48" fmla="*/ 57 w 129"/>
                  <a:gd name="T49" fmla="*/ 34 h 118"/>
                  <a:gd name="T50" fmla="*/ 67 w 129"/>
                  <a:gd name="T51" fmla="*/ 42 h 118"/>
                  <a:gd name="T52" fmla="*/ 82 w 129"/>
                  <a:gd name="T53" fmla="*/ 17 h 118"/>
                  <a:gd name="T54" fmla="*/ 88 w 129"/>
                  <a:gd name="T55" fmla="*/ 17 h 118"/>
                  <a:gd name="T56" fmla="*/ 98 w 129"/>
                  <a:gd name="T57" fmla="*/ 9 h 118"/>
                  <a:gd name="T58" fmla="*/ 103 w 129"/>
                  <a:gd name="T59" fmla="*/ 9 h 118"/>
                  <a:gd name="T60" fmla="*/ 113 w 129"/>
                  <a:gd name="T61" fmla="*/ 17 h 118"/>
                  <a:gd name="T62" fmla="*/ 123 w 129"/>
                  <a:gd name="T63" fmla="*/ 9 h 118"/>
                  <a:gd name="T64" fmla="*/ 123 w 129"/>
                  <a:gd name="T65" fmla="*/ 17 h 118"/>
                  <a:gd name="T66" fmla="*/ 108 w 129"/>
                  <a:gd name="T67" fmla="*/ 34 h 118"/>
                  <a:gd name="T68" fmla="*/ 103 w 129"/>
                  <a:gd name="T69" fmla="*/ 42 h 118"/>
                  <a:gd name="T70" fmla="*/ 88 w 129"/>
                  <a:gd name="T71" fmla="*/ 59 h 118"/>
                  <a:gd name="T72" fmla="*/ 82 w 129"/>
                  <a:gd name="T73" fmla="*/ 76 h 118"/>
                  <a:gd name="T74" fmla="*/ 82 w 129"/>
                  <a:gd name="T75" fmla="*/ 93 h 118"/>
                  <a:gd name="T76" fmla="*/ 82 w 129"/>
                  <a:gd name="T77" fmla="*/ 109 h 118"/>
                  <a:gd name="T78" fmla="*/ 82 w 129"/>
                  <a:gd name="T79" fmla="*/ 118 h 118"/>
                  <a:gd name="T80" fmla="*/ 77 w 129"/>
                  <a:gd name="T81" fmla="*/ 118 h 118"/>
                  <a:gd name="T82" fmla="*/ 41 w 129"/>
                  <a:gd name="T83" fmla="*/ 118 h 118"/>
                  <a:gd name="T84" fmla="*/ 46 w 129"/>
                  <a:gd name="T85" fmla="*/ 109 h 118"/>
                  <a:gd name="T86" fmla="*/ 46 w 129"/>
                  <a:gd name="T87" fmla="*/ 93 h 118"/>
                  <a:gd name="T88" fmla="*/ 46 w 129"/>
                  <a:gd name="T89" fmla="*/ 84 h 118"/>
                  <a:gd name="T90" fmla="*/ 41 w 129"/>
                  <a:gd name="T91" fmla="*/ 67 h 118"/>
                  <a:gd name="T92" fmla="*/ 41 w 129"/>
                  <a:gd name="T93" fmla="*/ 51 h 118"/>
                  <a:gd name="T94" fmla="*/ 36 w 129"/>
                  <a:gd name="T95" fmla="*/ 42 h 11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9" h="118">
                    <a:moveTo>
                      <a:pt x="26" y="25"/>
                    </a:moveTo>
                    <a:lnTo>
                      <a:pt x="21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16" y="9"/>
                    </a:lnTo>
                    <a:lnTo>
                      <a:pt x="21" y="17"/>
                    </a:lnTo>
                    <a:lnTo>
                      <a:pt x="26" y="9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1" y="17"/>
                    </a:lnTo>
                    <a:lnTo>
                      <a:pt x="46" y="17"/>
                    </a:lnTo>
                    <a:lnTo>
                      <a:pt x="57" y="34"/>
                    </a:lnTo>
                    <a:lnTo>
                      <a:pt x="67" y="42"/>
                    </a:lnTo>
                    <a:lnTo>
                      <a:pt x="77" y="25"/>
                    </a:lnTo>
                    <a:lnTo>
                      <a:pt x="88" y="17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17"/>
                    </a:lnTo>
                    <a:lnTo>
                      <a:pt x="113" y="17"/>
                    </a:lnTo>
                    <a:lnTo>
                      <a:pt x="123" y="9"/>
                    </a:lnTo>
                    <a:lnTo>
                      <a:pt x="129" y="9"/>
                    </a:lnTo>
                    <a:lnTo>
                      <a:pt x="129" y="17"/>
                    </a:lnTo>
                    <a:lnTo>
                      <a:pt x="123" y="17"/>
                    </a:lnTo>
                    <a:lnTo>
                      <a:pt x="108" y="34"/>
                    </a:lnTo>
                    <a:lnTo>
                      <a:pt x="103" y="42"/>
                    </a:lnTo>
                    <a:lnTo>
                      <a:pt x="98" y="42"/>
                    </a:lnTo>
                    <a:lnTo>
                      <a:pt x="88" y="59"/>
                    </a:lnTo>
                    <a:lnTo>
                      <a:pt x="88" y="67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41" y="118"/>
                    </a:lnTo>
                    <a:lnTo>
                      <a:pt x="46" y="101"/>
                    </a:lnTo>
                    <a:lnTo>
                      <a:pt x="46" y="93"/>
                    </a:lnTo>
                    <a:lnTo>
                      <a:pt x="46" y="76"/>
                    </a:lnTo>
                    <a:lnTo>
                      <a:pt x="46" y="67"/>
                    </a:lnTo>
                    <a:lnTo>
                      <a:pt x="41" y="59"/>
                    </a:lnTo>
                    <a:lnTo>
                      <a:pt x="41" y="42"/>
                    </a:lnTo>
                    <a:lnTo>
                      <a:pt x="36" y="42"/>
                    </a:lnTo>
                    <a:lnTo>
                      <a:pt x="26" y="25"/>
                    </a:lnTo>
                    <a:lnTo>
                      <a:pt x="21" y="17"/>
                    </a:lnTo>
                    <a:lnTo>
                      <a:pt x="16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21" y="17"/>
                    </a:lnTo>
                    <a:lnTo>
                      <a:pt x="26" y="9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6" y="17"/>
                    </a:lnTo>
                    <a:lnTo>
                      <a:pt x="46" y="25"/>
                    </a:lnTo>
                    <a:lnTo>
                      <a:pt x="57" y="34"/>
                    </a:lnTo>
                    <a:lnTo>
                      <a:pt x="62" y="42"/>
                    </a:lnTo>
                    <a:lnTo>
                      <a:pt x="67" y="42"/>
                    </a:lnTo>
                    <a:lnTo>
                      <a:pt x="77" y="34"/>
                    </a:lnTo>
                    <a:lnTo>
                      <a:pt x="82" y="17"/>
                    </a:lnTo>
                    <a:lnTo>
                      <a:pt x="88" y="17"/>
                    </a:lnTo>
                    <a:lnTo>
                      <a:pt x="88" y="9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17"/>
                    </a:lnTo>
                    <a:lnTo>
                      <a:pt x="113" y="17"/>
                    </a:lnTo>
                    <a:lnTo>
                      <a:pt x="113" y="9"/>
                    </a:lnTo>
                    <a:lnTo>
                      <a:pt x="123" y="9"/>
                    </a:lnTo>
                    <a:lnTo>
                      <a:pt x="129" y="9"/>
                    </a:lnTo>
                    <a:lnTo>
                      <a:pt x="129" y="17"/>
                    </a:lnTo>
                    <a:lnTo>
                      <a:pt x="123" y="17"/>
                    </a:lnTo>
                    <a:lnTo>
                      <a:pt x="113" y="25"/>
                    </a:lnTo>
                    <a:lnTo>
                      <a:pt x="108" y="34"/>
                    </a:lnTo>
                    <a:lnTo>
                      <a:pt x="103" y="34"/>
                    </a:lnTo>
                    <a:lnTo>
                      <a:pt x="103" y="42"/>
                    </a:lnTo>
                    <a:lnTo>
                      <a:pt x="98" y="42"/>
                    </a:lnTo>
                    <a:lnTo>
                      <a:pt x="88" y="51"/>
                    </a:lnTo>
                    <a:lnTo>
                      <a:pt x="88" y="59"/>
                    </a:lnTo>
                    <a:lnTo>
                      <a:pt x="88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2" y="118"/>
                    </a:lnTo>
                    <a:lnTo>
                      <a:pt x="57" y="118"/>
                    </a:lnTo>
                    <a:lnTo>
                      <a:pt x="41" y="118"/>
                    </a:lnTo>
                    <a:lnTo>
                      <a:pt x="46" y="109"/>
                    </a:lnTo>
                    <a:lnTo>
                      <a:pt x="46" y="101"/>
                    </a:lnTo>
                    <a:lnTo>
                      <a:pt x="46" y="93"/>
                    </a:lnTo>
                    <a:lnTo>
                      <a:pt x="46" y="84"/>
                    </a:lnTo>
                    <a:lnTo>
                      <a:pt x="46" y="76"/>
                    </a:lnTo>
                    <a:lnTo>
                      <a:pt x="46" y="67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41" y="42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26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3" name="Freeform 94"/>
              <p:cNvSpPr>
                <a:spLocks/>
              </p:cNvSpPr>
              <p:nvPr/>
            </p:nvSpPr>
            <p:spPr bwMode="auto">
              <a:xfrm>
                <a:off x="2756" y="3773"/>
                <a:ext cx="124" cy="126"/>
              </a:xfrm>
              <a:custGeom>
                <a:avLst/>
                <a:gdLst>
                  <a:gd name="T0" fmla="*/ 21 w 124"/>
                  <a:gd name="T1" fmla="*/ 25 h 126"/>
                  <a:gd name="T2" fmla="*/ 6 w 124"/>
                  <a:gd name="T3" fmla="*/ 17 h 126"/>
                  <a:gd name="T4" fmla="*/ 0 w 124"/>
                  <a:gd name="T5" fmla="*/ 9 h 126"/>
                  <a:gd name="T6" fmla="*/ 6 w 124"/>
                  <a:gd name="T7" fmla="*/ 9 h 126"/>
                  <a:gd name="T8" fmla="*/ 21 w 124"/>
                  <a:gd name="T9" fmla="*/ 17 h 126"/>
                  <a:gd name="T10" fmla="*/ 21 w 124"/>
                  <a:gd name="T11" fmla="*/ 9 h 126"/>
                  <a:gd name="T12" fmla="*/ 26 w 124"/>
                  <a:gd name="T13" fmla="*/ 0 h 126"/>
                  <a:gd name="T14" fmla="*/ 41 w 124"/>
                  <a:gd name="T15" fmla="*/ 17 h 126"/>
                  <a:gd name="T16" fmla="*/ 47 w 124"/>
                  <a:gd name="T17" fmla="*/ 25 h 126"/>
                  <a:gd name="T18" fmla="*/ 47 w 124"/>
                  <a:gd name="T19" fmla="*/ 34 h 126"/>
                  <a:gd name="T20" fmla="*/ 52 w 124"/>
                  <a:gd name="T21" fmla="*/ 42 h 126"/>
                  <a:gd name="T22" fmla="*/ 67 w 124"/>
                  <a:gd name="T23" fmla="*/ 34 h 126"/>
                  <a:gd name="T24" fmla="*/ 72 w 124"/>
                  <a:gd name="T25" fmla="*/ 25 h 126"/>
                  <a:gd name="T26" fmla="*/ 83 w 124"/>
                  <a:gd name="T27" fmla="*/ 17 h 126"/>
                  <a:gd name="T28" fmla="*/ 88 w 124"/>
                  <a:gd name="T29" fmla="*/ 9 h 126"/>
                  <a:gd name="T30" fmla="*/ 93 w 124"/>
                  <a:gd name="T31" fmla="*/ 0 h 126"/>
                  <a:gd name="T32" fmla="*/ 103 w 124"/>
                  <a:gd name="T33" fmla="*/ 9 h 126"/>
                  <a:gd name="T34" fmla="*/ 103 w 124"/>
                  <a:gd name="T35" fmla="*/ 17 h 126"/>
                  <a:gd name="T36" fmla="*/ 108 w 124"/>
                  <a:gd name="T37" fmla="*/ 17 h 126"/>
                  <a:gd name="T38" fmla="*/ 108 w 124"/>
                  <a:gd name="T39" fmla="*/ 9 h 126"/>
                  <a:gd name="T40" fmla="*/ 124 w 124"/>
                  <a:gd name="T41" fmla="*/ 9 h 126"/>
                  <a:gd name="T42" fmla="*/ 124 w 124"/>
                  <a:gd name="T43" fmla="*/ 17 h 126"/>
                  <a:gd name="T44" fmla="*/ 108 w 124"/>
                  <a:gd name="T45" fmla="*/ 25 h 126"/>
                  <a:gd name="T46" fmla="*/ 103 w 124"/>
                  <a:gd name="T47" fmla="*/ 34 h 126"/>
                  <a:gd name="T48" fmla="*/ 93 w 124"/>
                  <a:gd name="T49" fmla="*/ 34 h 126"/>
                  <a:gd name="T50" fmla="*/ 93 w 124"/>
                  <a:gd name="T51" fmla="*/ 42 h 126"/>
                  <a:gd name="T52" fmla="*/ 88 w 124"/>
                  <a:gd name="T53" fmla="*/ 51 h 126"/>
                  <a:gd name="T54" fmla="*/ 83 w 124"/>
                  <a:gd name="T55" fmla="*/ 67 h 126"/>
                  <a:gd name="T56" fmla="*/ 83 w 124"/>
                  <a:gd name="T57" fmla="*/ 67 h 126"/>
                  <a:gd name="T58" fmla="*/ 83 w 124"/>
                  <a:gd name="T59" fmla="*/ 76 h 126"/>
                  <a:gd name="T60" fmla="*/ 72 w 124"/>
                  <a:gd name="T61" fmla="*/ 93 h 126"/>
                  <a:gd name="T62" fmla="*/ 72 w 124"/>
                  <a:gd name="T63" fmla="*/ 93 h 126"/>
                  <a:gd name="T64" fmla="*/ 72 w 124"/>
                  <a:gd name="T65" fmla="*/ 109 h 126"/>
                  <a:gd name="T66" fmla="*/ 72 w 124"/>
                  <a:gd name="T67" fmla="*/ 118 h 126"/>
                  <a:gd name="T68" fmla="*/ 72 w 124"/>
                  <a:gd name="T69" fmla="*/ 126 h 126"/>
                  <a:gd name="T70" fmla="*/ 67 w 124"/>
                  <a:gd name="T71" fmla="*/ 126 h 126"/>
                  <a:gd name="T72" fmla="*/ 52 w 124"/>
                  <a:gd name="T73" fmla="*/ 118 h 126"/>
                  <a:gd name="T74" fmla="*/ 41 w 124"/>
                  <a:gd name="T75" fmla="*/ 118 h 126"/>
                  <a:gd name="T76" fmla="*/ 41 w 124"/>
                  <a:gd name="T77" fmla="*/ 109 h 126"/>
                  <a:gd name="T78" fmla="*/ 41 w 124"/>
                  <a:gd name="T79" fmla="*/ 93 h 126"/>
                  <a:gd name="T80" fmla="*/ 41 w 124"/>
                  <a:gd name="T81" fmla="*/ 93 h 126"/>
                  <a:gd name="T82" fmla="*/ 41 w 124"/>
                  <a:gd name="T83" fmla="*/ 84 h 126"/>
                  <a:gd name="T84" fmla="*/ 41 w 124"/>
                  <a:gd name="T85" fmla="*/ 67 h 126"/>
                  <a:gd name="T86" fmla="*/ 41 w 124"/>
                  <a:gd name="T87" fmla="*/ 67 h 126"/>
                  <a:gd name="T88" fmla="*/ 31 w 124"/>
                  <a:gd name="T89" fmla="*/ 51 h 126"/>
                  <a:gd name="T90" fmla="*/ 31 w 124"/>
                  <a:gd name="T91" fmla="*/ 42 h 126"/>
                  <a:gd name="T92" fmla="*/ 26 w 124"/>
                  <a:gd name="T93" fmla="*/ 34 h 126"/>
                  <a:gd name="T94" fmla="*/ 21 w 124"/>
                  <a:gd name="T95" fmla="*/ 34 h 1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4" h="126">
                    <a:moveTo>
                      <a:pt x="21" y="25"/>
                    </a:moveTo>
                    <a:lnTo>
                      <a:pt x="21" y="25"/>
                    </a:lnTo>
                    <a:lnTo>
                      <a:pt x="11" y="17"/>
                    </a:lnTo>
                    <a:lnTo>
                      <a:pt x="6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6" y="9"/>
                    </a:lnTo>
                    <a:lnTo>
                      <a:pt x="11" y="9"/>
                    </a:lnTo>
                    <a:lnTo>
                      <a:pt x="21" y="17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1" y="9"/>
                    </a:lnTo>
                    <a:lnTo>
                      <a:pt x="41" y="17"/>
                    </a:lnTo>
                    <a:lnTo>
                      <a:pt x="47" y="25"/>
                    </a:lnTo>
                    <a:lnTo>
                      <a:pt x="47" y="34"/>
                    </a:lnTo>
                    <a:lnTo>
                      <a:pt x="52" y="42"/>
                    </a:lnTo>
                    <a:lnTo>
                      <a:pt x="62" y="42"/>
                    </a:lnTo>
                    <a:lnTo>
                      <a:pt x="67" y="34"/>
                    </a:lnTo>
                    <a:lnTo>
                      <a:pt x="72" y="25"/>
                    </a:lnTo>
                    <a:lnTo>
                      <a:pt x="72" y="17"/>
                    </a:lnTo>
                    <a:lnTo>
                      <a:pt x="83" y="17"/>
                    </a:lnTo>
                    <a:lnTo>
                      <a:pt x="88" y="9"/>
                    </a:lnTo>
                    <a:lnTo>
                      <a:pt x="88" y="0"/>
                    </a:lnTo>
                    <a:lnTo>
                      <a:pt x="93" y="0"/>
                    </a:lnTo>
                    <a:lnTo>
                      <a:pt x="93" y="9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08" y="9"/>
                    </a:lnTo>
                    <a:lnTo>
                      <a:pt x="113" y="9"/>
                    </a:lnTo>
                    <a:lnTo>
                      <a:pt x="124" y="9"/>
                    </a:lnTo>
                    <a:lnTo>
                      <a:pt x="124" y="17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3" y="34"/>
                    </a:lnTo>
                    <a:lnTo>
                      <a:pt x="93" y="42"/>
                    </a:lnTo>
                    <a:lnTo>
                      <a:pt x="88" y="42"/>
                    </a:lnTo>
                    <a:lnTo>
                      <a:pt x="88" y="51"/>
                    </a:lnTo>
                    <a:lnTo>
                      <a:pt x="83" y="59"/>
                    </a:lnTo>
                    <a:lnTo>
                      <a:pt x="83" y="67"/>
                    </a:lnTo>
                    <a:lnTo>
                      <a:pt x="83" y="76"/>
                    </a:lnTo>
                    <a:lnTo>
                      <a:pt x="72" y="84"/>
                    </a:lnTo>
                    <a:lnTo>
                      <a:pt x="72" y="93"/>
                    </a:lnTo>
                    <a:lnTo>
                      <a:pt x="72" y="101"/>
                    </a:lnTo>
                    <a:lnTo>
                      <a:pt x="72" y="109"/>
                    </a:lnTo>
                    <a:lnTo>
                      <a:pt x="72" y="118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62" y="118"/>
                    </a:lnTo>
                    <a:lnTo>
                      <a:pt x="52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31" y="59"/>
                    </a:lnTo>
                    <a:lnTo>
                      <a:pt x="31" y="51"/>
                    </a:lnTo>
                    <a:lnTo>
                      <a:pt x="31" y="42"/>
                    </a:lnTo>
                    <a:lnTo>
                      <a:pt x="26" y="34"/>
                    </a:lnTo>
                    <a:lnTo>
                      <a:pt x="21" y="34"/>
                    </a:lnTo>
                    <a:lnTo>
                      <a:pt x="21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4" name="Freeform 95"/>
              <p:cNvSpPr>
                <a:spLocks/>
              </p:cNvSpPr>
              <p:nvPr/>
            </p:nvSpPr>
            <p:spPr bwMode="auto">
              <a:xfrm>
                <a:off x="2469" y="3891"/>
                <a:ext cx="123" cy="126"/>
              </a:xfrm>
              <a:custGeom>
                <a:avLst/>
                <a:gdLst>
                  <a:gd name="T0" fmla="*/ 20 w 123"/>
                  <a:gd name="T1" fmla="*/ 25 h 126"/>
                  <a:gd name="T2" fmla="*/ 5 w 123"/>
                  <a:gd name="T3" fmla="*/ 16 h 126"/>
                  <a:gd name="T4" fmla="*/ 0 w 123"/>
                  <a:gd name="T5" fmla="*/ 8 h 126"/>
                  <a:gd name="T6" fmla="*/ 5 w 123"/>
                  <a:gd name="T7" fmla="*/ 8 h 126"/>
                  <a:gd name="T8" fmla="*/ 20 w 123"/>
                  <a:gd name="T9" fmla="*/ 8 h 126"/>
                  <a:gd name="T10" fmla="*/ 26 w 123"/>
                  <a:gd name="T11" fmla="*/ 0 h 126"/>
                  <a:gd name="T12" fmla="*/ 41 w 123"/>
                  <a:gd name="T13" fmla="*/ 16 h 126"/>
                  <a:gd name="T14" fmla="*/ 46 w 123"/>
                  <a:gd name="T15" fmla="*/ 25 h 126"/>
                  <a:gd name="T16" fmla="*/ 51 w 123"/>
                  <a:gd name="T17" fmla="*/ 33 h 126"/>
                  <a:gd name="T18" fmla="*/ 67 w 123"/>
                  <a:gd name="T19" fmla="*/ 33 h 126"/>
                  <a:gd name="T20" fmla="*/ 72 w 123"/>
                  <a:gd name="T21" fmla="*/ 25 h 126"/>
                  <a:gd name="T22" fmla="*/ 72 w 123"/>
                  <a:gd name="T23" fmla="*/ 25 h 126"/>
                  <a:gd name="T24" fmla="*/ 87 w 123"/>
                  <a:gd name="T25" fmla="*/ 8 h 126"/>
                  <a:gd name="T26" fmla="*/ 92 w 123"/>
                  <a:gd name="T27" fmla="*/ 0 h 126"/>
                  <a:gd name="T28" fmla="*/ 103 w 123"/>
                  <a:gd name="T29" fmla="*/ 16 h 126"/>
                  <a:gd name="T30" fmla="*/ 113 w 123"/>
                  <a:gd name="T31" fmla="*/ 8 h 126"/>
                  <a:gd name="T32" fmla="*/ 123 w 123"/>
                  <a:gd name="T33" fmla="*/ 8 h 126"/>
                  <a:gd name="T34" fmla="*/ 123 w 123"/>
                  <a:gd name="T35" fmla="*/ 25 h 126"/>
                  <a:gd name="T36" fmla="*/ 108 w 123"/>
                  <a:gd name="T37" fmla="*/ 25 h 126"/>
                  <a:gd name="T38" fmla="*/ 103 w 123"/>
                  <a:gd name="T39" fmla="*/ 33 h 126"/>
                  <a:gd name="T40" fmla="*/ 92 w 123"/>
                  <a:gd name="T41" fmla="*/ 33 h 126"/>
                  <a:gd name="T42" fmla="*/ 92 w 123"/>
                  <a:gd name="T43" fmla="*/ 42 h 126"/>
                  <a:gd name="T44" fmla="*/ 87 w 123"/>
                  <a:gd name="T45" fmla="*/ 50 h 126"/>
                  <a:gd name="T46" fmla="*/ 87 w 123"/>
                  <a:gd name="T47" fmla="*/ 50 h 126"/>
                  <a:gd name="T48" fmla="*/ 82 w 123"/>
                  <a:gd name="T49" fmla="*/ 58 h 126"/>
                  <a:gd name="T50" fmla="*/ 82 w 123"/>
                  <a:gd name="T51" fmla="*/ 67 h 126"/>
                  <a:gd name="T52" fmla="*/ 82 w 123"/>
                  <a:gd name="T53" fmla="*/ 75 h 126"/>
                  <a:gd name="T54" fmla="*/ 72 w 123"/>
                  <a:gd name="T55" fmla="*/ 92 h 126"/>
                  <a:gd name="T56" fmla="*/ 72 w 123"/>
                  <a:gd name="T57" fmla="*/ 100 h 126"/>
                  <a:gd name="T58" fmla="*/ 72 w 123"/>
                  <a:gd name="T59" fmla="*/ 109 h 126"/>
                  <a:gd name="T60" fmla="*/ 72 w 123"/>
                  <a:gd name="T61" fmla="*/ 126 h 126"/>
                  <a:gd name="T62" fmla="*/ 72 w 123"/>
                  <a:gd name="T63" fmla="*/ 126 h 126"/>
                  <a:gd name="T64" fmla="*/ 51 w 123"/>
                  <a:gd name="T65" fmla="*/ 126 h 126"/>
                  <a:gd name="T66" fmla="*/ 41 w 123"/>
                  <a:gd name="T67" fmla="*/ 117 h 126"/>
                  <a:gd name="T68" fmla="*/ 41 w 123"/>
                  <a:gd name="T69" fmla="*/ 109 h 126"/>
                  <a:gd name="T70" fmla="*/ 41 w 123"/>
                  <a:gd name="T71" fmla="*/ 100 h 126"/>
                  <a:gd name="T72" fmla="*/ 41 w 123"/>
                  <a:gd name="T73" fmla="*/ 92 h 126"/>
                  <a:gd name="T74" fmla="*/ 41 w 123"/>
                  <a:gd name="T75" fmla="*/ 84 h 126"/>
                  <a:gd name="T76" fmla="*/ 41 w 123"/>
                  <a:gd name="T77" fmla="*/ 75 h 126"/>
                  <a:gd name="T78" fmla="*/ 41 w 123"/>
                  <a:gd name="T79" fmla="*/ 67 h 126"/>
                  <a:gd name="T80" fmla="*/ 36 w 123"/>
                  <a:gd name="T81" fmla="*/ 50 h 126"/>
                  <a:gd name="T82" fmla="*/ 36 w 123"/>
                  <a:gd name="T83" fmla="*/ 50 h 126"/>
                  <a:gd name="T84" fmla="*/ 26 w 123"/>
                  <a:gd name="T85" fmla="*/ 33 h 126"/>
                  <a:gd name="T86" fmla="*/ 26 w 123"/>
                  <a:gd name="T87" fmla="*/ 25 h 12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3" h="126">
                    <a:moveTo>
                      <a:pt x="20" y="25"/>
                    </a:moveTo>
                    <a:lnTo>
                      <a:pt x="20" y="25"/>
                    </a:lnTo>
                    <a:lnTo>
                      <a:pt x="15" y="25"/>
                    </a:lnTo>
                    <a:lnTo>
                      <a:pt x="5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6" y="8"/>
                    </a:lnTo>
                    <a:lnTo>
                      <a:pt x="41" y="16"/>
                    </a:lnTo>
                    <a:lnTo>
                      <a:pt x="41" y="25"/>
                    </a:lnTo>
                    <a:lnTo>
                      <a:pt x="46" y="25"/>
                    </a:lnTo>
                    <a:lnTo>
                      <a:pt x="51" y="33"/>
                    </a:lnTo>
                    <a:lnTo>
                      <a:pt x="61" y="42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2" y="16"/>
                    </a:lnTo>
                    <a:lnTo>
                      <a:pt x="87" y="8"/>
                    </a:lnTo>
                    <a:lnTo>
                      <a:pt x="87" y="0"/>
                    </a:lnTo>
                    <a:lnTo>
                      <a:pt x="92" y="0"/>
                    </a:lnTo>
                    <a:lnTo>
                      <a:pt x="103" y="8"/>
                    </a:lnTo>
                    <a:lnTo>
                      <a:pt x="103" y="16"/>
                    </a:lnTo>
                    <a:lnTo>
                      <a:pt x="108" y="16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23" y="16"/>
                    </a:lnTo>
                    <a:lnTo>
                      <a:pt x="123" y="25"/>
                    </a:lnTo>
                    <a:lnTo>
                      <a:pt x="108" y="25"/>
                    </a:lnTo>
                    <a:lnTo>
                      <a:pt x="103" y="33"/>
                    </a:lnTo>
                    <a:lnTo>
                      <a:pt x="92" y="33"/>
                    </a:lnTo>
                    <a:lnTo>
                      <a:pt x="92" y="42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51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26" y="33"/>
                    </a:lnTo>
                    <a:lnTo>
                      <a:pt x="26" y="25"/>
                    </a:lnTo>
                    <a:lnTo>
                      <a:pt x="20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5" name="Freeform 96"/>
              <p:cNvSpPr>
                <a:spLocks/>
              </p:cNvSpPr>
              <p:nvPr/>
            </p:nvSpPr>
            <p:spPr bwMode="auto">
              <a:xfrm>
                <a:off x="2756" y="3773"/>
                <a:ext cx="124" cy="126"/>
              </a:xfrm>
              <a:custGeom>
                <a:avLst/>
                <a:gdLst>
                  <a:gd name="T0" fmla="*/ 0 w 124"/>
                  <a:gd name="T1" fmla="*/ 17 h 126"/>
                  <a:gd name="T2" fmla="*/ 0 w 124"/>
                  <a:gd name="T3" fmla="*/ 9 h 126"/>
                  <a:gd name="T4" fmla="*/ 21 w 124"/>
                  <a:gd name="T5" fmla="*/ 9 h 126"/>
                  <a:gd name="T6" fmla="*/ 41 w 124"/>
                  <a:gd name="T7" fmla="*/ 17 h 126"/>
                  <a:gd name="T8" fmla="*/ 62 w 124"/>
                  <a:gd name="T9" fmla="*/ 42 h 126"/>
                  <a:gd name="T10" fmla="*/ 83 w 124"/>
                  <a:gd name="T11" fmla="*/ 17 h 126"/>
                  <a:gd name="T12" fmla="*/ 93 w 124"/>
                  <a:gd name="T13" fmla="*/ 0 h 126"/>
                  <a:gd name="T14" fmla="*/ 108 w 124"/>
                  <a:gd name="T15" fmla="*/ 17 h 126"/>
                  <a:gd name="T16" fmla="*/ 124 w 124"/>
                  <a:gd name="T17" fmla="*/ 17 h 126"/>
                  <a:gd name="T18" fmla="*/ 103 w 124"/>
                  <a:gd name="T19" fmla="*/ 34 h 126"/>
                  <a:gd name="T20" fmla="*/ 83 w 124"/>
                  <a:gd name="T21" fmla="*/ 59 h 126"/>
                  <a:gd name="T22" fmla="*/ 72 w 124"/>
                  <a:gd name="T23" fmla="*/ 93 h 126"/>
                  <a:gd name="T24" fmla="*/ 72 w 124"/>
                  <a:gd name="T25" fmla="*/ 118 h 126"/>
                  <a:gd name="T26" fmla="*/ 62 w 124"/>
                  <a:gd name="T27" fmla="*/ 118 h 126"/>
                  <a:gd name="T28" fmla="*/ 41 w 124"/>
                  <a:gd name="T29" fmla="*/ 118 h 126"/>
                  <a:gd name="T30" fmla="*/ 41 w 124"/>
                  <a:gd name="T31" fmla="*/ 76 h 126"/>
                  <a:gd name="T32" fmla="*/ 31 w 124"/>
                  <a:gd name="T33" fmla="*/ 42 h 126"/>
                  <a:gd name="T34" fmla="*/ 21 w 124"/>
                  <a:gd name="T35" fmla="*/ 25 h 126"/>
                  <a:gd name="T36" fmla="*/ 6 w 124"/>
                  <a:gd name="T37" fmla="*/ 17 h 126"/>
                  <a:gd name="T38" fmla="*/ 0 w 124"/>
                  <a:gd name="T39" fmla="*/ 9 h 126"/>
                  <a:gd name="T40" fmla="*/ 21 w 124"/>
                  <a:gd name="T41" fmla="*/ 17 h 126"/>
                  <a:gd name="T42" fmla="*/ 21 w 124"/>
                  <a:gd name="T43" fmla="*/ 9 h 126"/>
                  <a:gd name="T44" fmla="*/ 41 w 124"/>
                  <a:gd name="T45" fmla="*/ 17 h 126"/>
                  <a:gd name="T46" fmla="*/ 47 w 124"/>
                  <a:gd name="T47" fmla="*/ 25 h 126"/>
                  <a:gd name="T48" fmla="*/ 52 w 124"/>
                  <a:gd name="T49" fmla="*/ 42 h 126"/>
                  <a:gd name="T50" fmla="*/ 67 w 124"/>
                  <a:gd name="T51" fmla="*/ 34 h 126"/>
                  <a:gd name="T52" fmla="*/ 83 w 124"/>
                  <a:gd name="T53" fmla="*/ 17 h 126"/>
                  <a:gd name="T54" fmla="*/ 88 w 124"/>
                  <a:gd name="T55" fmla="*/ 0 h 126"/>
                  <a:gd name="T56" fmla="*/ 103 w 124"/>
                  <a:gd name="T57" fmla="*/ 9 h 126"/>
                  <a:gd name="T58" fmla="*/ 103 w 124"/>
                  <a:gd name="T59" fmla="*/ 17 h 126"/>
                  <a:gd name="T60" fmla="*/ 108 w 124"/>
                  <a:gd name="T61" fmla="*/ 9 h 126"/>
                  <a:gd name="T62" fmla="*/ 124 w 124"/>
                  <a:gd name="T63" fmla="*/ 17 h 126"/>
                  <a:gd name="T64" fmla="*/ 108 w 124"/>
                  <a:gd name="T65" fmla="*/ 25 h 126"/>
                  <a:gd name="T66" fmla="*/ 103 w 124"/>
                  <a:gd name="T67" fmla="*/ 34 h 126"/>
                  <a:gd name="T68" fmla="*/ 93 w 124"/>
                  <a:gd name="T69" fmla="*/ 42 h 126"/>
                  <a:gd name="T70" fmla="*/ 83 w 124"/>
                  <a:gd name="T71" fmla="*/ 59 h 126"/>
                  <a:gd name="T72" fmla="*/ 83 w 124"/>
                  <a:gd name="T73" fmla="*/ 67 h 126"/>
                  <a:gd name="T74" fmla="*/ 72 w 124"/>
                  <a:gd name="T75" fmla="*/ 84 h 126"/>
                  <a:gd name="T76" fmla="*/ 72 w 124"/>
                  <a:gd name="T77" fmla="*/ 93 h 126"/>
                  <a:gd name="T78" fmla="*/ 72 w 124"/>
                  <a:gd name="T79" fmla="*/ 118 h 126"/>
                  <a:gd name="T80" fmla="*/ 72 w 124"/>
                  <a:gd name="T81" fmla="*/ 126 h 126"/>
                  <a:gd name="T82" fmla="*/ 62 w 124"/>
                  <a:gd name="T83" fmla="*/ 118 h 126"/>
                  <a:gd name="T84" fmla="*/ 41 w 124"/>
                  <a:gd name="T85" fmla="*/ 118 h 126"/>
                  <a:gd name="T86" fmla="*/ 41 w 124"/>
                  <a:gd name="T87" fmla="*/ 101 h 126"/>
                  <a:gd name="T88" fmla="*/ 41 w 124"/>
                  <a:gd name="T89" fmla="*/ 93 h 126"/>
                  <a:gd name="T90" fmla="*/ 41 w 124"/>
                  <a:gd name="T91" fmla="*/ 76 h 126"/>
                  <a:gd name="T92" fmla="*/ 41 w 124"/>
                  <a:gd name="T93" fmla="*/ 67 h 126"/>
                  <a:gd name="T94" fmla="*/ 31 w 124"/>
                  <a:gd name="T95" fmla="*/ 42 h 126"/>
                  <a:gd name="T96" fmla="*/ 26 w 124"/>
                  <a:gd name="T97" fmla="*/ 34 h 126"/>
                  <a:gd name="T98" fmla="*/ 21 w 124"/>
                  <a:gd name="T99" fmla="*/ 25 h 12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4" h="126">
                    <a:moveTo>
                      <a:pt x="21" y="25"/>
                    </a:moveTo>
                    <a:lnTo>
                      <a:pt x="11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6" y="9"/>
                    </a:lnTo>
                    <a:lnTo>
                      <a:pt x="21" y="17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41" y="17"/>
                    </a:lnTo>
                    <a:lnTo>
                      <a:pt x="47" y="34"/>
                    </a:lnTo>
                    <a:lnTo>
                      <a:pt x="62" y="42"/>
                    </a:lnTo>
                    <a:lnTo>
                      <a:pt x="72" y="25"/>
                    </a:lnTo>
                    <a:lnTo>
                      <a:pt x="83" y="17"/>
                    </a:lnTo>
                    <a:lnTo>
                      <a:pt x="88" y="9"/>
                    </a:lnTo>
                    <a:lnTo>
                      <a:pt x="93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13" y="9"/>
                    </a:lnTo>
                    <a:lnTo>
                      <a:pt x="124" y="9"/>
                    </a:lnTo>
                    <a:lnTo>
                      <a:pt x="124" y="17"/>
                    </a:lnTo>
                    <a:lnTo>
                      <a:pt x="113" y="17"/>
                    </a:lnTo>
                    <a:lnTo>
                      <a:pt x="103" y="34"/>
                    </a:lnTo>
                    <a:lnTo>
                      <a:pt x="93" y="42"/>
                    </a:lnTo>
                    <a:lnTo>
                      <a:pt x="88" y="42"/>
                    </a:lnTo>
                    <a:lnTo>
                      <a:pt x="83" y="59"/>
                    </a:lnTo>
                    <a:lnTo>
                      <a:pt x="83" y="67"/>
                    </a:lnTo>
                    <a:lnTo>
                      <a:pt x="72" y="84"/>
                    </a:lnTo>
                    <a:lnTo>
                      <a:pt x="72" y="93"/>
                    </a:lnTo>
                    <a:lnTo>
                      <a:pt x="72" y="109"/>
                    </a:lnTo>
                    <a:lnTo>
                      <a:pt x="72" y="118"/>
                    </a:lnTo>
                    <a:lnTo>
                      <a:pt x="72" y="126"/>
                    </a:lnTo>
                    <a:lnTo>
                      <a:pt x="62" y="118"/>
                    </a:lnTo>
                    <a:lnTo>
                      <a:pt x="41" y="118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31" y="59"/>
                    </a:lnTo>
                    <a:lnTo>
                      <a:pt x="31" y="42"/>
                    </a:lnTo>
                    <a:lnTo>
                      <a:pt x="21" y="34"/>
                    </a:lnTo>
                    <a:lnTo>
                      <a:pt x="21" y="25"/>
                    </a:lnTo>
                    <a:lnTo>
                      <a:pt x="11" y="17"/>
                    </a:lnTo>
                    <a:lnTo>
                      <a:pt x="6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6" y="9"/>
                    </a:lnTo>
                    <a:lnTo>
                      <a:pt x="11" y="9"/>
                    </a:lnTo>
                    <a:lnTo>
                      <a:pt x="21" y="17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1" y="9"/>
                    </a:lnTo>
                    <a:lnTo>
                      <a:pt x="41" y="17"/>
                    </a:lnTo>
                    <a:lnTo>
                      <a:pt x="47" y="25"/>
                    </a:lnTo>
                    <a:lnTo>
                      <a:pt x="47" y="34"/>
                    </a:lnTo>
                    <a:lnTo>
                      <a:pt x="52" y="42"/>
                    </a:lnTo>
                    <a:lnTo>
                      <a:pt x="62" y="42"/>
                    </a:lnTo>
                    <a:lnTo>
                      <a:pt x="67" y="34"/>
                    </a:lnTo>
                    <a:lnTo>
                      <a:pt x="72" y="25"/>
                    </a:lnTo>
                    <a:lnTo>
                      <a:pt x="72" y="17"/>
                    </a:lnTo>
                    <a:lnTo>
                      <a:pt x="83" y="17"/>
                    </a:lnTo>
                    <a:lnTo>
                      <a:pt x="88" y="9"/>
                    </a:lnTo>
                    <a:lnTo>
                      <a:pt x="88" y="0"/>
                    </a:lnTo>
                    <a:lnTo>
                      <a:pt x="93" y="0"/>
                    </a:lnTo>
                    <a:lnTo>
                      <a:pt x="93" y="9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08" y="9"/>
                    </a:lnTo>
                    <a:lnTo>
                      <a:pt x="113" y="9"/>
                    </a:lnTo>
                    <a:lnTo>
                      <a:pt x="124" y="9"/>
                    </a:lnTo>
                    <a:lnTo>
                      <a:pt x="124" y="17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3" y="34"/>
                    </a:lnTo>
                    <a:lnTo>
                      <a:pt x="93" y="42"/>
                    </a:lnTo>
                    <a:lnTo>
                      <a:pt x="88" y="42"/>
                    </a:lnTo>
                    <a:lnTo>
                      <a:pt x="88" y="51"/>
                    </a:lnTo>
                    <a:lnTo>
                      <a:pt x="83" y="59"/>
                    </a:lnTo>
                    <a:lnTo>
                      <a:pt x="83" y="67"/>
                    </a:lnTo>
                    <a:lnTo>
                      <a:pt x="83" y="76"/>
                    </a:lnTo>
                    <a:lnTo>
                      <a:pt x="72" y="84"/>
                    </a:lnTo>
                    <a:lnTo>
                      <a:pt x="72" y="93"/>
                    </a:lnTo>
                    <a:lnTo>
                      <a:pt x="72" y="101"/>
                    </a:lnTo>
                    <a:lnTo>
                      <a:pt x="72" y="109"/>
                    </a:lnTo>
                    <a:lnTo>
                      <a:pt x="72" y="118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62" y="118"/>
                    </a:lnTo>
                    <a:lnTo>
                      <a:pt x="52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31" y="59"/>
                    </a:lnTo>
                    <a:lnTo>
                      <a:pt x="31" y="51"/>
                    </a:lnTo>
                    <a:lnTo>
                      <a:pt x="31" y="42"/>
                    </a:lnTo>
                    <a:lnTo>
                      <a:pt x="26" y="34"/>
                    </a:lnTo>
                    <a:lnTo>
                      <a:pt x="21" y="34"/>
                    </a:lnTo>
                    <a:lnTo>
                      <a:pt x="21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6" name="Freeform 97"/>
              <p:cNvSpPr>
                <a:spLocks/>
              </p:cNvSpPr>
              <p:nvPr/>
            </p:nvSpPr>
            <p:spPr bwMode="auto">
              <a:xfrm>
                <a:off x="2469" y="3891"/>
                <a:ext cx="123" cy="126"/>
              </a:xfrm>
              <a:custGeom>
                <a:avLst/>
                <a:gdLst>
                  <a:gd name="T0" fmla="*/ 0 w 123"/>
                  <a:gd name="T1" fmla="*/ 16 h 126"/>
                  <a:gd name="T2" fmla="*/ 5 w 123"/>
                  <a:gd name="T3" fmla="*/ 8 h 126"/>
                  <a:gd name="T4" fmla="*/ 20 w 123"/>
                  <a:gd name="T5" fmla="*/ 8 h 126"/>
                  <a:gd name="T6" fmla="*/ 41 w 123"/>
                  <a:gd name="T7" fmla="*/ 16 h 126"/>
                  <a:gd name="T8" fmla="*/ 61 w 123"/>
                  <a:gd name="T9" fmla="*/ 42 h 126"/>
                  <a:gd name="T10" fmla="*/ 82 w 123"/>
                  <a:gd name="T11" fmla="*/ 16 h 126"/>
                  <a:gd name="T12" fmla="*/ 92 w 123"/>
                  <a:gd name="T13" fmla="*/ 0 h 126"/>
                  <a:gd name="T14" fmla="*/ 108 w 123"/>
                  <a:gd name="T15" fmla="*/ 16 h 126"/>
                  <a:gd name="T16" fmla="*/ 123 w 123"/>
                  <a:gd name="T17" fmla="*/ 16 h 126"/>
                  <a:gd name="T18" fmla="*/ 103 w 123"/>
                  <a:gd name="T19" fmla="*/ 33 h 126"/>
                  <a:gd name="T20" fmla="*/ 82 w 123"/>
                  <a:gd name="T21" fmla="*/ 50 h 126"/>
                  <a:gd name="T22" fmla="*/ 72 w 123"/>
                  <a:gd name="T23" fmla="*/ 92 h 126"/>
                  <a:gd name="T24" fmla="*/ 72 w 123"/>
                  <a:gd name="T25" fmla="*/ 117 h 126"/>
                  <a:gd name="T26" fmla="*/ 67 w 123"/>
                  <a:gd name="T27" fmla="*/ 126 h 126"/>
                  <a:gd name="T28" fmla="*/ 41 w 123"/>
                  <a:gd name="T29" fmla="*/ 117 h 126"/>
                  <a:gd name="T30" fmla="*/ 41 w 123"/>
                  <a:gd name="T31" fmla="*/ 75 h 126"/>
                  <a:gd name="T32" fmla="*/ 36 w 123"/>
                  <a:gd name="T33" fmla="*/ 50 h 126"/>
                  <a:gd name="T34" fmla="*/ 20 w 123"/>
                  <a:gd name="T35" fmla="*/ 25 h 126"/>
                  <a:gd name="T36" fmla="*/ 5 w 123"/>
                  <a:gd name="T37" fmla="*/ 16 h 126"/>
                  <a:gd name="T38" fmla="*/ 0 w 123"/>
                  <a:gd name="T39" fmla="*/ 8 h 126"/>
                  <a:gd name="T40" fmla="*/ 20 w 123"/>
                  <a:gd name="T41" fmla="*/ 8 h 126"/>
                  <a:gd name="T42" fmla="*/ 36 w 123"/>
                  <a:gd name="T43" fmla="*/ 8 h 126"/>
                  <a:gd name="T44" fmla="*/ 46 w 123"/>
                  <a:gd name="T45" fmla="*/ 25 h 126"/>
                  <a:gd name="T46" fmla="*/ 61 w 123"/>
                  <a:gd name="T47" fmla="*/ 42 h 126"/>
                  <a:gd name="T48" fmla="*/ 72 w 123"/>
                  <a:gd name="T49" fmla="*/ 25 h 126"/>
                  <a:gd name="T50" fmla="*/ 82 w 123"/>
                  <a:gd name="T51" fmla="*/ 16 h 126"/>
                  <a:gd name="T52" fmla="*/ 92 w 123"/>
                  <a:gd name="T53" fmla="*/ 0 h 126"/>
                  <a:gd name="T54" fmla="*/ 108 w 123"/>
                  <a:gd name="T55" fmla="*/ 16 h 126"/>
                  <a:gd name="T56" fmla="*/ 123 w 123"/>
                  <a:gd name="T57" fmla="*/ 8 h 126"/>
                  <a:gd name="T58" fmla="*/ 123 w 123"/>
                  <a:gd name="T59" fmla="*/ 25 h 126"/>
                  <a:gd name="T60" fmla="*/ 103 w 123"/>
                  <a:gd name="T61" fmla="*/ 33 h 126"/>
                  <a:gd name="T62" fmla="*/ 92 w 123"/>
                  <a:gd name="T63" fmla="*/ 42 h 126"/>
                  <a:gd name="T64" fmla="*/ 87 w 123"/>
                  <a:gd name="T65" fmla="*/ 50 h 126"/>
                  <a:gd name="T66" fmla="*/ 87 w 123"/>
                  <a:gd name="T67" fmla="*/ 50 h 126"/>
                  <a:gd name="T68" fmla="*/ 82 w 123"/>
                  <a:gd name="T69" fmla="*/ 67 h 126"/>
                  <a:gd name="T70" fmla="*/ 72 w 123"/>
                  <a:gd name="T71" fmla="*/ 84 h 126"/>
                  <a:gd name="T72" fmla="*/ 72 w 123"/>
                  <a:gd name="T73" fmla="*/ 100 h 126"/>
                  <a:gd name="T74" fmla="*/ 72 w 123"/>
                  <a:gd name="T75" fmla="*/ 117 h 126"/>
                  <a:gd name="T76" fmla="*/ 72 w 123"/>
                  <a:gd name="T77" fmla="*/ 126 h 126"/>
                  <a:gd name="T78" fmla="*/ 41 w 123"/>
                  <a:gd name="T79" fmla="*/ 126 h 126"/>
                  <a:gd name="T80" fmla="*/ 41 w 123"/>
                  <a:gd name="T81" fmla="*/ 109 h 126"/>
                  <a:gd name="T82" fmla="*/ 41 w 123"/>
                  <a:gd name="T83" fmla="*/ 100 h 126"/>
                  <a:gd name="T84" fmla="*/ 41 w 123"/>
                  <a:gd name="T85" fmla="*/ 84 h 126"/>
                  <a:gd name="T86" fmla="*/ 41 w 123"/>
                  <a:gd name="T87" fmla="*/ 67 h 126"/>
                  <a:gd name="T88" fmla="*/ 36 w 123"/>
                  <a:gd name="T89" fmla="*/ 50 h 126"/>
                  <a:gd name="T90" fmla="*/ 36 w 123"/>
                  <a:gd name="T91" fmla="*/ 42 h 126"/>
                  <a:gd name="T92" fmla="*/ 26 w 123"/>
                  <a:gd name="T93" fmla="*/ 25 h 12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23" h="126">
                    <a:moveTo>
                      <a:pt x="20" y="25"/>
                    </a:moveTo>
                    <a:lnTo>
                      <a:pt x="15" y="25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20" y="8"/>
                    </a:lnTo>
                    <a:lnTo>
                      <a:pt x="26" y="0"/>
                    </a:lnTo>
                    <a:lnTo>
                      <a:pt x="41" y="16"/>
                    </a:lnTo>
                    <a:lnTo>
                      <a:pt x="41" y="25"/>
                    </a:lnTo>
                    <a:lnTo>
                      <a:pt x="51" y="33"/>
                    </a:lnTo>
                    <a:lnTo>
                      <a:pt x="61" y="42"/>
                    </a:lnTo>
                    <a:lnTo>
                      <a:pt x="72" y="25"/>
                    </a:lnTo>
                    <a:lnTo>
                      <a:pt x="82" y="16"/>
                    </a:lnTo>
                    <a:lnTo>
                      <a:pt x="87" y="8"/>
                    </a:lnTo>
                    <a:lnTo>
                      <a:pt x="92" y="0"/>
                    </a:lnTo>
                    <a:lnTo>
                      <a:pt x="103" y="8"/>
                    </a:lnTo>
                    <a:lnTo>
                      <a:pt x="103" y="16"/>
                    </a:lnTo>
                    <a:lnTo>
                      <a:pt x="108" y="16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23" y="16"/>
                    </a:lnTo>
                    <a:lnTo>
                      <a:pt x="113" y="25"/>
                    </a:lnTo>
                    <a:lnTo>
                      <a:pt x="103" y="33"/>
                    </a:lnTo>
                    <a:lnTo>
                      <a:pt x="92" y="42"/>
                    </a:lnTo>
                    <a:lnTo>
                      <a:pt x="87" y="50"/>
                    </a:lnTo>
                    <a:lnTo>
                      <a:pt x="82" y="50"/>
                    </a:lnTo>
                    <a:lnTo>
                      <a:pt x="82" y="67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1" y="75"/>
                    </a:lnTo>
                    <a:lnTo>
                      <a:pt x="41" y="58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26" y="25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5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6" y="8"/>
                    </a:lnTo>
                    <a:lnTo>
                      <a:pt x="41" y="16"/>
                    </a:lnTo>
                    <a:lnTo>
                      <a:pt x="41" y="25"/>
                    </a:lnTo>
                    <a:lnTo>
                      <a:pt x="46" y="25"/>
                    </a:lnTo>
                    <a:lnTo>
                      <a:pt x="51" y="33"/>
                    </a:lnTo>
                    <a:lnTo>
                      <a:pt x="61" y="42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2" y="16"/>
                    </a:lnTo>
                    <a:lnTo>
                      <a:pt x="87" y="8"/>
                    </a:lnTo>
                    <a:lnTo>
                      <a:pt x="87" y="0"/>
                    </a:lnTo>
                    <a:lnTo>
                      <a:pt x="92" y="0"/>
                    </a:lnTo>
                    <a:lnTo>
                      <a:pt x="103" y="8"/>
                    </a:lnTo>
                    <a:lnTo>
                      <a:pt x="103" y="16"/>
                    </a:lnTo>
                    <a:lnTo>
                      <a:pt x="108" y="16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23" y="16"/>
                    </a:lnTo>
                    <a:lnTo>
                      <a:pt x="123" y="25"/>
                    </a:lnTo>
                    <a:lnTo>
                      <a:pt x="108" y="25"/>
                    </a:lnTo>
                    <a:lnTo>
                      <a:pt x="103" y="33"/>
                    </a:lnTo>
                    <a:lnTo>
                      <a:pt x="92" y="33"/>
                    </a:lnTo>
                    <a:lnTo>
                      <a:pt x="92" y="42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51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26" y="33"/>
                    </a:lnTo>
                    <a:lnTo>
                      <a:pt x="26" y="25"/>
                    </a:lnTo>
                    <a:lnTo>
                      <a:pt x="20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7" name="Freeform 98"/>
              <p:cNvSpPr>
                <a:spLocks/>
              </p:cNvSpPr>
              <p:nvPr/>
            </p:nvSpPr>
            <p:spPr bwMode="auto">
              <a:xfrm>
                <a:off x="2582" y="3975"/>
                <a:ext cx="123" cy="117"/>
              </a:xfrm>
              <a:custGeom>
                <a:avLst/>
                <a:gdLst>
                  <a:gd name="T0" fmla="*/ 20 w 123"/>
                  <a:gd name="T1" fmla="*/ 16 h 117"/>
                  <a:gd name="T2" fmla="*/ 10 w 123"/>
                  <a:gd name="T3" fmla="*/ 16 h 117"/>
                  <a:gd name="T4" fmla="*/ 0 w 123"/>
                  <a:gd name="T5" fmla="*/ 8 h 117"/>
                  <a:gd name="T6" fmla="*/ 10 w 123"/>
                  <a:gd name="T7" fmla="*/ 0 h 117"/>
                  <a:gd name="T8" fmla="*/ 20 w 123"/>
                  <a:gd name="T9" fmla="*/ 8 h 117"/>
                  <a:gd name="T10" fmla="*/ 31 w 123"/>
                  <a:gd name="T11" fmla="*/ 0 h 117"/>
                  <a:gd name="T12" fmla="*/ 31 w 123"/>
                  <a:gd name="T13" fmla="*/ 0 h 117"/>
                  <a:gd name="T14" fmla="*/ 36 w 123"/>
                  <a:gd name="T15" fmla="*/ 8 h 117"/>
                  <a:gd name="T16" fmla="*/ 41 w 123"/>
                  <a:gd name="T17" fmla="*/ 16 h 117"/>
                  <a:gd name="T18" fmla="*/ 51 w 123"/>
                  <a:gd name="T19" fmla="*/ 25 h 117"/>
                  <a:gd name="T20" fmla="*/ 56 w 123"/>
                  <a:gd name="T21" fmla="*/ 33 h 117"/>
                  <a:gd name="T22" fmla="*/ 72 w 123"/>
                  <a:gd name="T23" fmla="*/ 33 h 117"/>
                  <a:gd name="T24" fmla="*/ 77 w 123"/>
                  <a:gd name="T25" fmla="*/ 16 h 117"/>
                  <a:gd name="T26" fmla="*/ 82 w 123"/>
                  <a:gd name="T27" fmla="*/ 8 h 117"/>
                  <a:gd name="T28" fmla="*/ 92 w 123"/>
                  <a:gd name="T29" fmla="*/ 0 h 117"/>
                  <a:gd name="T30" fmla="*/ 97 w 123"/>
                  <a:gd name="T31" fmla="*/ 0 h 117"/>
                  <a:gd name="T32" fmla="*/ 102 w 123"/>
                  <a:gd name="T33" fmla="*/ 8 h 117"/>
                  <a:gd name="T34" fmla="*/ 102 w 123"/>
                  <a:gd name="T35" fmla="*/ 16 h 117"/>
                  <a:gd name="T36" fmla="*/ 113 w 123"/>
                  <a:gd name="T37" fmla="*/ 8 h 117"/>
                  <a:gd name="T38" fmla="*/ 123 w 123"/>
                  <a:gd name="T39" fmla="*/ 0 h 117"/>
                  <a:gd name="T40" fmla="*/ 123 w 123"/>
                  <a:gd name="T41" fmla="*/ 8 h 117"/>
                  <a:gd name="T42" fmla="*/ 123 w 123"/>
                  <a:gd name="T43" fmla="*/ 16 h 117"/>
                  <a:gd name="T44" fmla="*/ 118 w 123"/>
                  <a:gd name="T45" fmla="*/ 16 h 117"/>
                  <a:gd name="T46" fmla="*/ 118 w 123"/>
                  <a:gd name="T47" fmla="*/ 16 h 117"/>
                  <a:gd name="T48" fmla="*/ 102 w 123"/>
                  <a:gd name="T49" fmla="*/ 25 h 117"/>
                  <a:gd name="T50" fmla="*/ 97 w 123"/>
                  <a:gd name="T51" fmla="*/ 33 h 117"/>
                  <a:gd name="T52" fmla="*/ 92 w 123"/>
                  <a:gd name="T53" fmla="*/ 42 h 117"/>
                  <a:gd name="T54" fmla="*/ 82 w 123"/>
                  <a:gd name="T55" fmla="*/ 42 h 117"/>
                  <a:gd name="T56" fmla="*/ 82 w 123"/>
                  <a:gd name="T57" fmla="*/ 58 h 117"/>
                  <a:gd name="T58" fmla="*/ 82 w 123"/>
                  <a:gd name="T59" fmla="*/ 67 h 117"/>
                  <a:gd name="T60" fmla="*/ 77 w 123"/>
                  <a:gd name="T61" fmla="*/ 67 h 117"/>
                  <a:gd name="T62" fmla="*/ 77 w 123"/>
                  <a:gd name="T63" fmla="*/ 84 h 117"/>
                  <a:gd name="T64" fmla="*/ 77 w 123"/>
                  <a:gd name="T65" fmla="*/ 92 h 117"/>
                  <a:gd name="T66" fmla="*/ 77 w 123"/>
                  <a:gd name="T67" fmla="*/ 100 h 117"/>
                  <a:gd name="T68" fmla="*/ 77 w 123"/>
                  <a:gd name="T69" fmla="*/ 109 h 117"/>
                  <a:gd name="T70" fmla="*/ 77 w 123"/>
                  <a:gd name="T71" fmla="*/ 117 h 117"/>
                  <a:gd name="T72" fmla="*/ 72 w 123"/>
                  <a:gd name="T73" fmla="*/ 117 h 117"/>
                  <a:gd name="T74" fmla="*/ 51 w 123"/>
                  <a:gd name="T75" fmla="*/ 117 h 117"/>
                  <a:gd name="T76" fmla="*/ 41 w 123"/>
                  <a:gd name="T77" fmla="*/ 117 h 117"/>
                  <a:gd name="T78" fmla="*/ 36 w 123"/>
                  <a:gd name="T79" fmla="*/ 117 h 117"/>
                  <a:gd name="T80" fmla="*/ 41 w 123"/>
                  <a:gd name="T81" fmla="*/ 109 h 117"/>
                  <a:gd name="T82" fmla="*/ 41 w 123"/>
                  <a:gd name="T83" fmla="*/ 92 h 117"/>
                  <a:gd name="T84" fmla="*/ 41 w 123"/>
                  <a:gd name="T85" fmla="*/ 92 h 117"/>
                  <a:gd name="T86" fmla="*/ 41 w 123"/>
                  <a:gd name="T87" fmla="*/ 67 h 117"/>
                  <a:gd name="T88" fmla="*/ 41 w 123"/>
                  <a:gd name="T89" fmla="*/ 67 h 117"/>
                  <a:gd name="T90" fmla="*/ 41 w 123"/>
                  <a:gd name="T91" fmla="*/ 58 h 117"/>
                  <a:gd name="T92" fmla="*/ 36 w 123"/>
                  <a:gd name="T93" fmla="*/ 42 h 117"/>
                  <a:gd name="T94" fmla="*/ 31 w 123"/>
                  <a:gd name="T95" fmla="*/ 33 h 117"/>
                  <a:gd name="T96" fmla="*/ 20 w 123"/>
                  <a:gd name="T97" fmla="*/ 25 h 11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3" h="117">
                    <a:moveTo>
                      <a:pt x="20" y="16"/>
                    </a:moveTo>
                    <a:lnTo>
                      <a:pt x="20" y="16"/>
                    </a:lnTo>
                    <a:lnTo>
                      <a:pt x="15" y="16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41" y="16"/>
                    </a:lnTo>
                    <a:lnTo>
                      <a:pt x="51" y="16"/>
                    </a:lnTo>
                    <a:lnTo>
                      <a:pt x="51" y="25"/>
                    </a:lnTo>
                    <a:lnTo>
                      <a:pt x="56" y="33"/>
                    </a:lnTo>
                    <a:lnTo>
                      <a:pt x="61" y="42"/>
                    </a:lnTo>
                    <a:lnTo>
                      <a:pt x="72" y="33"/>
                    </a:lnTo>
                    <a:lnTo>
                      <a:pt x="77" y="16"/>
                    </a:lnTo>
                    <a:lnTo>
                      <a:pt x="82" y="16"/>
                    </a:lnTo>
                    <a:lnTo>
                      <a:pt x="82" y="8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2" y="8"/>
                    </a:lnTo>
                    <a:lnTo>
                      <a:pt x="102" y="16"/>
                    </a:lnTo>
                    <a:lnTo>
                      <a:pt x="102" y="8"/>
                    </a:lnTo>
                    <a:lnTo>
                      <a:pt x="113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8"/>
                    </a:lnTo>
                    <a:lnTo>
                      <a:pt x="123" y="16"/>
                    </a:lnTo>
                    <a:lnTo>
                      <a:pt x="118" y="16"/>
                    </a:lnTo>
                    <a:lnTo>
                      <a:pt x="113" y="16"/>
                    </a:lnTo>
                    <a:lnTo>
                      <a:pt x="102" y="25"/>
                    </a:lnTo>
                    <a:lnTo>
                      <a:pt x="97" y="33"/>
                    </a:lnTo>
                    <a:lnTo>
                      <a:pt x="92" y="42"/>
                    </a:lnTo>
                    <a:lnTo>
                      <a:pt x="82" y="42"/>
                    </a:lnTo>
                    <a:lnTo>
                      <a:pt x="82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77" y="67"/>
                    </a:lnTo>
                    <a:lnTo>
                      <a:pt x="77" y="75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0"/>
                    </a:lnTo>
                    <a:lnTo>
                      <a:pt x="77" y="109"/>
                    </a:lnTo>
                    <a:lnTo>
                      <a:pt x="77" y="117"/>
                    </a:lnTo>
                    <a:lnTo>
                      <a:pt x="72" y="117"/>
                    </a:lnTo>
                    <a:lnTo>
                      <a:pt x="56" y="117"/>
                    </a:lnTo>
                    <a:lnTo>
                      <a:pt x="51" y="117"/>
                    </a:lnTo>
                    <a:lnTo>
                      <a:pt x="41" y="117"/>
                    </a:lnTo>
                    <a:lnTo>
                      <a:pt x="36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1" y="33"/>
                    </a:lnTo>
                    <a:lnTo>
                      <a:pt x="20" y="25"/>
                    </a:lnTo>
                    <a:lnTo>
                      <a:pt x="20" y="16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8" name="Freeform 99"/>
              <p:cNvSpPr>
                <a:spLocks/>
              </p:cNvSpPr>
              <p:nvPr/>
            </p:nvSpPr>
            <p:spPr bwMode="auto">
              <a:xfrm>
                <a:off x="3034" y="4092"/>
                <a:ext cx="133" cy="126"/>
              </a:xfrm>
              <a:custGeom>
                <a:avLst/>
                <a:gdLst>
                  <a:gd name="T0" fmla="*/ 30 w 133"/>
                  <a:gd name="T1" fmla="*/ 25 h 126"/>
                  <a:gd name="T2" fmla="*/ 15 w 133"/>
                  <a:gd name="T3" fmla="*/ 17 h 126"/>
                  <a:gd name="T4" fmla="*/ 10 w 133"/>
                  <a:gd name="T5" fmla="*/ 9 h 126"/>
                  <a:gd name="T6" fmla="*/ 0 w 133"/>
                  <a:gd name="T7" fmla="*/ 0 h 126"/>
                  <a:gd name="T8" fmla="*/ 15 w 133"/>
                  <a:gd name="T9" fmla="*/ 0 h 126"/>
                  <a:gd name="T10" fmla="*/ 30 w 133"/>
                  <a:gd name="T11" fmla="*/ 9 h 126"/>
                  <a:gd name="T12" fmla="*/ 30 w 133"/>
                  <a:gd name="T13" fmla="*/ 0 h 126"/>
                  <a:gd name="T14" fmla="*/ 36 w 133"/>
                  <a:gd name="T15" fmla="*/ 0 h 126"/>
                  <a:gd name="T16" fmla="*/ 41 w 133"/>
                  <a:gd name="T17" fmla="*/ 9 h 126"/>
                  <a:gd name="T18" fmla="*/ 51 w 133"/>
                  <a:gd name="T19" fmla="*/ 17 h 126"/>
                  <a:gd name="T20" fmla="*/ 56 w 133"/>
                  <a:gd name="T21" fmla="*/ 25 h 126"/>
                  <a:gd name="T22" fmla="*/ 61 w 133"/>
                  <a:gd name="T23" fmla="*/ 34 h 126"/>
                  <a:gd name="T24" fmla="*/ 72 w 133"/>
                  <a:gd name="T25" fmla="*/ 42 h 126"/>
                  <a:gd name="T26" fmla="*/ 77 w 133"/>
                  <a:gd name="T27" fmla="*/ 25 h 126"/>
                  <a:gd name="T28" fmla="*/ 82 w 133"/>
                  <a:gd name="T29" fmla="*/ 25 h 126"/>
                  <a:gd name="T30" fmla="*/ 92 w 133"/>
                  <a:gd name="T31" fmla="*/ 9 h 126"/>
                  <a:gd name="T32" fmla="*/ 102 w 133"/>
                  <a:gd name="T33" fmla="*/ 0 h 126"/>
                  <a:gd name="T34" fmla="*/ 113 w 133"/>
                  <a:gd name="T35" fmla="*/ 9 h 126"/>
                  <a:gd name="T36" fmla="*/ 118 w 133"/>
                  <a:gd name="T37" fmla="*/ 9 h 126"/>
                  <a:gd name="T38" fmla="*/ 133 w 133"/>
                  <a:gd name="T39" fmla="*/ 0 h 126"/>
                  <a:gd name="T40" fmla="*/ 123 w 133"/>
                  <a:gd name="T41" fmla="*/ 17 h 126"/>
                  <a:gd name="T42" fmla="*/ 113 w 133"/>
                  <a:gd name="T43" fmla="*/ 25 h 126"/>
                  <a:gd name="T44" fmla="*/ 102 w 133"/>
                  <a:gd name="T45" fmla="*/ 34 h 126"/>
                  <a:gd name="T46" fmla="*/ 97 w 133"/>
                  <a:gd name="T47" fmla="*/ 51 h 126"/>
                  <a:gd name="T48" fmla="*/ 92 w 133"/>
                  <a:gd name="T49" fmla="*/ 51 h 126"/>
                  <a:gd name="T50" fmla="*/ 92 w 133"/>
                  <a:gd name="T51" fmla="*/ 59 h 126"/>
                  <a:gd name="T52" fmla="*/ 92 w 133"/>
                  <a:gd name="T53" fmla="*/ 67 h 126"/>
                  <a:gd name="T54" fmla="*/ 82 w 133"/>
                  <a:gd name="T55" fmla="*/ 76 h 126"/>
                  <a:gd name="T56" fmla="*/ 82 w 133"/>
                  <a:gd name="T57" fmla="*/ 84 h 126"/>
                  <a:gd name="T58" fmla="*/ 82 w 133"/>
                  <a:gd name="T59" fmla="*/ 93 h 126"/>
                  <a:gd name="T60" fmla="*/ 82 w 133"/>
                  <a:gd name="T61" fmla="*/ 101 h 126"/>
                  <a:gd name="T62" fmla="*/ 82 w 133"/>
                  <a:gd name="T63" fmla="*/ 109 h 126"/>
                  <a:gd name="T64" fmla="*/ 82 w 133"/>
                  <a:gd name="T65" fmla="*/ 126 h 126"/>
                  <a:gd name="T66" fmla="*/ 77 w 133"/>
                  <a:gd name="T67" fmla="*/ 126 h 126"/>
                  <a:gd name="T68" fmla="*/ 56 w 133"/>
                  <a:gd name="T69" fmla="*/ 126 h 126"/>
                  <a:gd name="T70" fmla="*/ 51 w 133"/>
                  <a:gd name="T71" fmla="*/ 126 h 126"/>
                  <a:gd name="T72" fmla="*/ 41 w 133"/>
                  <a:gd name="T73" fmla="*/ 118 h 126"/>
                  <a:gd name="T74" fmla="*/ 51 w 133"/>
                  <a:gd name="T75" fmla="*/ 109 h 126"/>
                  <a:gd name="T76" fmla="*/ 51 w 133"/>
                  <a:gd name="T77" fmla="*/ 101 h 126"/>
                  <a:gd name="T78" fmla="*/ 51 w 133"/>
                  <a:gd name="T79" fmla="*/ 84 h 126"/>
                  <a:gd name="T80" fmla="*/ 51 w 133"/>
                  <a:gd name="T81" fmla="*/ 76 h 126"/>
                  <a:gd name="T82" fmla="*/ 51 w 133"/>
                  <a:gd name="T83" fmla="*/ 67 h 126"/>
                  <a:gd name="T84" fmla="*/ 41 w 133"/>
                  <a:gd name="T85" fmla="*/ 59 h 126"/>
                  <a:gd name="T86" fmla="*/ 41 w 133"/>
                  <a:gd name="T87" fmla="*/ 51 h 126"/>
                  <a:gd name="T88" fmla="*/ 41 w 133"/>
                  <a:gd name="T89" fmla="*/ 42 h 126"/>
                  <a:gd name="T90" fmla="*/ 36 w 133"/>
                  <a:gd name="T91" fmla="*/ 25 h 126"/>
                  <a:gd name="T92" fmla="*/ 30 w 133"/>
                  <a:gd name="T93" fmla="*/ 25 h 12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33" h="126">
                    <a:moveTo>
                      <a:pt x="30" y="25"/>
                    </a:moveTo>
                    <a:lnTo>
                      <a:pt x="30" y="25"/>
                    </a:lnTo>
                    <a:lnTo>
                      <a:pt x="20" y="17"/>
                    </a:lnTo>
                    <a:lnTo>
                      <a:pt x="15" y="17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9"/>
                    </a:lnTo>
                    <a:lnTo>
                      <a:pt x="30" y="9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51" y="17"/>
                    </a:lnTo>
                    <a:lnTo>
                      <a:pt x="56" y="25"/>
                    </a:lnTo>
                    <a:lnTo>
                      <a:pt x="61" y="34"/>
                    </a:lnTo>
                    <a:lnTo>
                      <a:pt x="72" y="42"/>
                    </a:lnTo>
                    <a:lnTo>
                      <a:pt x="72" y="34"/>
                    </a:lnTo>
                    <a:lnTo>
                      <a:pt x="77" y="25"/>
                    </a:lnTo>
                    <a:lnTo>
                      <a:pt x="82" y="25"/>
                    </a:lnTo>
                    <a:lnTo>
                      <a:pt x="82" y="17"/>
                    </a:lnTo>
                    <a:lnTo>
                      <a:pt x="92" y="9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13" y="9"/>
                    </a:lnTo>
                    <a:lnTo>
                      <a:pt x="118" y="9"/>
                    </a:lnTo>
                    <a:lnTo>
                      <a:pt x="123" y="0"/>
                    </a:lnTo>
                    <a:lnTo>
                      <a:pt x="133" y="0"/>
                    </a:lnTo>
                    <a:lnTo>
                      <a:pt x="133" y="9"/>
                    </a:lnTo>
                    <a:lnTo>
                      <a:pt x="123" y="17"/>
                    </a:lnTo>
                    <a:lnTo>
                      <a:pt x="118" y="25"/>
                    </a:lnTo>
                    <a:lnTo>
                      <a:pt x="113" y="25"/>
                    </a:lnTo>
                    <a:lnTo>
                      <a:pt x="102" y="34"/>
                    </a:lnTo>
                    <a:lnTo>
                      <a:pt x="97" y="42"/>
                    </a:lnTo>
                    <a:lnTo>
                      <a:pt x="97" y="51"/>
                    </a:lnTo>
                    <a:lnTo>
                      <a:pt x="92" y="51"/>
                    </a:lnTo>
                    <a:lnTo>
                      <a:pt x="92" y="59"/>
                    </a:lnTo>
                    <a:lnTo>
                      <a:pt x="9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61" y="126"/>
                    </a:lnTo>
                    <a:lnTo>
                      <a:pt x="56" y="126"/>
                    </a:lnTo>
                    <a:lnTo>
                      <a:pt x="51" y="126"/>
                    </a:lnTo>
                    <a:lnTo>
                      <a:pt x="41" y="118"/>
                    </a:lnTo>
                    <a:lnTo>
                      <a:pt x="51" y="109"/>
                    </a:lnTo>
                    <a:lnTo>
                      <a:pt x="51" y="101"/>
                    </a:lnTo>
                    <a:lnTo>
                      <a:pt x="51" y="84"/>
                    </a:lnTo>
                    <a:lnTo>
                      <a:pt x="51" y="76"/>
                    </a:lnTo>
                    <a:lnTo>
                      <a:pt x="5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36" y="25"/>
                    </a:lnTo>
                    <a:lnTo>
                      <a:pt x="30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9" name="Freeform 100"/>
              <p:cNvSpPr>
                <a:spLocks/>
              </p:cNvSpPr>
              <p:nvPr/>
            </p:nvSpPr>
            <p:spPr bwMode="auto">
              <a:xfrm>
                <a:off x="2582" y="3966"/>
                <a:ext cx="123" cy="126"/>
              </a:xfrm>
              <a:custGeom>
                <a:avLst/>
                <a:gdLst>
                  <a:gd name="T0" fmla="*/ 0 w 123"/>
                  <a:gd name="T1" fmla="*/ 17 h 126"/>
                  <a:gd name="T2" fmla="*/ 0 w 123"/>
                  <a:gd name="T3" fmla="*/ 9 h 126"/>
                  <a:gd name="T4" fmla="*/ 20 w 123"/>
                  <a:gd name="T5" fmla="*/ 17 h 126"/>
                  <a:gd name="T6" fmla="*/ 36 w 123"/>
                  <a:gd name="T7" fmla="*/ 17 h 126"/>
                  <a:gd name="T8" fmla="*/ 61 w 123"/>
                  <a:gd name="T9" fmla="*/ 51 h 126"/>
                  <a:gd name="T10" fmla="*/ 82 w 123"/>
                  <a:gd name="T11" fmla="*/ 25 h 126"/>
                  <a:gd name="T12" fmla="*/ 97 w 123"/>
                  <a:gd name="T13" fmla="*/ 9 h 126"/>
                  <a:gd name="T14" fmla="*/ 113 w 123"/>
                  <a:gd name="T15" fmla="*/ 17 h 126"/>
                  <a:gd name="T16" fmla="*/ 123 w 123"/>
                  <a:gd name="T17" fmla="*/ 17 h 126"/>
                  <a:gd name="T18" fmla="*/ 102 w 123"/>
                  <a:gd name="T19" fmla="*/ 34 h 126"/>
                  <a:gd name="T20" fmla="*/ 82 w 123"/>
                  <a:gd name="T21" fmla="*/ 59 h 126"/>
                  <a:gd name="T22" fmla="*/ 77 w 123"/>
                  <a:gd name="T23" fmla="*/ 93 h 126"/>
                  <a:gd name="T24" fmla="*/ 77 w 123"/>
                  <a:gd name="T25" fmla="*/ 126 h 126"/>
                  <a:gd name="T26" fmla="*/ 61 w 123"/>
                  <a:gd name="T27" fmla="*/ 126 h 126"/>
                  <a:gd name="T28" fmla="*/ 41 w 123"/>
                  <a:gd name="T29" fmla="*/ 118 h 126"/>
                  <a:gd name="T30" fmla="*/ 41 w 123"/>
                  <a:gd name="T31" fmla="*/ 76 h 126"/>
                  <a:gd name="T32" fmla="*/ 36 w 123"/>
                  <a:gd name="T33" fmla="*/ 51 h 126"/>
                  <a:gd name="T34" fmla="*/ 20 w 123"/>
                  <a:gd name="T35" fmla="*/ 25 h 126"/>
                  <a:gd name="T36" fmla="*/ 10 w 123"/>
                  <a:gd name="T37" fmla="*/ 25 h 126"/>
                  <a:gd name="T38" fmla="*/ 0 w 123"/>
                  <a:gd name="T39" fmla="*/ 9 h 126"/>
                  <a:gd name="T40" fmla="*/ 20 w 123"/>
                  <a:gd name="T41" fmla="*/ 17 h 126"/>
                  <a:gd name="T42" fmla="*/ 31 w 123"/>
                  <a:gd name="T43" fmla="*/ 9 h 126"/>
                  <a:gd name="T44" fmla="*/ 36 w 123"/>
                  <a:gd name="T45" fmla="*/ 17 h 126"/>
                  <a:gd name="T46" fmla="*/ 51 w 123"/>
                  <a:gd name="T47" fmla="*/ 25 h 126"/>
                  <a:gd name="T48" fmla="*/ 56 w 123"/>
                  <a:gd name="T49" fmla="*/ 42 h 126"/>
                  <a:gd name="T50" fmla="*/ 77 w 123"/>
                  <a:gd name="T51" fmla="*/ 25 h 126"/>
                  <a:gd name="T52" fmla="*/ 82 w 123"/>
                  <a:gd name="T53" fmla="*/ 17 h 126"/>
                  <a:gd name="T54" fmla="*/ 97 w 123"/>
                  <a:gd name="T55" fmla="*/ 9 h 126"/>
                  <a:gd name="T56" fmla="*/ 102 w 123"/>
                  <a:gd name="T57" fmla="*/ 17 h 126"/>
                  <a:gd name="T58" fmla="*/ 102 w 123"/>
                  <a:gd name="T59" fmla="*/ 17 h 126"/>
                  <a:gd name="T60" fmla="*/ 123 w 123"/>
                  <a:gd name="T61" fmla="*/ 9 h 126"/>
                  <a:gd name="T62" fmla="*/ 123 w 123"/>
                  <a:gd name="T63" fmla="*/ 17 h 126"/>
                  <a:gd name="T64" fmla="*/ 118 w 123"/>
                  <a:gd name="T65" fmla="*/ 25 h 126"/>
                  <a:gd name="T66" fmla="*/ 113 w 123"/>
                  <a:gd name="T67" fmla="*/ 25 h 126"/>
                  <a:gd name="T68" fmla="*/ 97 w 123"/>
                  <a:gd name="T69" fmla="*/ 42 h 126"/>
                  <a:gd name="T70" fmla="*/ 92 w 123"/>
                  <a:gd name="T71" fmla="*/ 51 h 126"/>
                  <a:gd name="T72" fmla="*/ 82 w 123"/>
                  <a:gd name="T73" fmla="*/ 67 h 126"/>
                  <a:gd name="T74" fmla="*/ 82 w 123"/>
                  <a:gd name="T75" fmla="*/ 76 h 126"/>
                  <a:gd name="T76" fmla="*/ 77 w 123"/>
                  <a:gd name="T77" fmla="*/ 93 h 126"/>
                  <a:gd name="T78" fmla="*/ 77 w 123"/>
                  <a:gd name="T79" fmla="*/ 101 h 126"/>
                  <a:gd name="T80" fmla="*/ 77 w 123"/>
                  <a:gd name="T81" fmla="*/ 118 h 126"/>
                  <a:gd name="T82" fmla="*/ 72 w 123"/>
                  <a:gd name="T83" fmla="*/ 126 h 126"/>
                  <a:gd name="T84" fmla="*/ 51 w 123"/>
                  <a:gd name="T85" fmla="*/ 126 h 126"/>
                  <a:gd name="T86" fmla="*/ 36 w 123"/>
                  <a:gd name="T87" fmla="*/ 126 h 126"/>
                  <a:gd name="T88" fmla="*/ 41 w 123"/>
                  <a:gd name="T89" fmla="*/ 118 h 126"/>
                  <a:gd name="T90" fmla="*/ 41 w 123"/>
                  <a:gd name="T91" fmla="*/ 101 h 126"/>
                  <a:gd name="T92" fmla="*/ 41 w 123"/>
                  <a:gd name="T93" fmla="*/ 76 h 126"/>
                  <a:gd name="T94" fmla="*/ 41 w 123"/>
                  <a:gd name="T95" fmla="*/ 67 h 126"/>
                  <a:gd name="T96" fmla="*/ 36 w 123"/>
                  <a:gd name="T97" fmla="*/ 51 h 126"/>
                  <a:gd name="T98" fmla="*/ 31 w 123"/>
                  <a:gd name="T99" fmla="*/ 42 h 12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3" h="126">
                    <a:moveTo>
                      <a:pt x="20" y="25"/>
                    </a:moveTo>
                    <a:lnTo>
                      <a:pt x="15" y="25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10" y="9"/>
                    </a:lnTo>
                    <a:lnTo>
                      <a:pt x="15" y="17"/>
                    </a:lnTo>
                    <a:lnTo>
                      <a:pt x="20" y="17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17"/>
                    </a:lnTo>
                    <a:lnTo>
                      <a:pt x="41" y="25"/>
                    </a:lnTo>
                    <a:lnTo>
                      <a:pt x="51" y="34"/>
                    </a:lnTo>
                    <a:lnTo>
                      <a:pt x="61" y="51"/>
                    </a:lnTo>
                    <a:lnTo>
                      <a:pt x="77" y="25"/>
                    </a:lnTo>
                    <a:lnTo>
                      <a:pt x="82" y="25"/>
                    </a:lnTo>
                    <a:lnTo>
                      <a:pt x="92" y="9"/>
                    </a:lnTo>
                    <a:lnTo>
                      <a:pt x="97" y="0"/>
                    </a:lnTo>
                    <a:lnTo>
                      <a:pt x="97" y="9"/>
                    </a:lnTo>
                    <a:lnTo>
                      <a:pt x="102" y="17"/>
                    </a:lnTo>
                    <a:lnTo>
                      <a:pt x="102" y="25"/>
                    </a:lnTo>
                    <a:lnTo>
                      <a:pt x="113" y="17"/>
                    </a:lnTo>
                    <a:lnTo>
                      <a:pt x="118" y="9"/>
                    </a:lnTo>
                    <a:lnTo>
                      <a:pt x="123" y="9"/>
                    </a:lnTo>
                    <a:lnTo>
                      <a:pt x="123" y="17"/>
                    </a:lnTo>
                    <a:lnTo>
                      <a:pt x="123" y="25"/>
                    </a:lnTo>
                    <a:lnTo>
                      <a:pt x="118" y="25"/>
                    </a:lnTo>
                    <a:lnTo>
                      <a:pt x="102" y="34"/>
                    </a:lnTo>
                    <a:lnTo>
                      <a:pt x="97" y="42"/>
                    </a:lnTo>
                    <a:lnTo>
                      <a:pt x="92" y="51"/>
                    </a:lnTo>
                    <a:lnTo>
                      <a:pt x="82" y="59"/>
                    </a:lnTo>
                    <a:lnTo>
                      <a:pt x="82" y="76"/>
                    </a:lnTo>
                    <a:lnTo>
                      <a:pt x="77" y="84"/>
                    </a:lnTo>
                    <a:lnTo>
                      <a:pt x="77" y="93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26"/>
                    </a:lnTo>
                    <a:lnTo>
                      <a:pt x="72" y="126"/>
                    </a:lnTo>
                    <a:lnTo>
                      <a:pt x="61" y="126"/>
                    </a:lnTo>
                    <a:lnTo>
                      <a:pt x="41" y="126"/>
                    </a:lnTo>
                    <a:lnTo>
                      <a:pt x="36" y="126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76"/>
                    </a:lnTo>
                    <a:lnTo>
                      <a:pt x="36" y="59"/>
                    </a:lnTo>
                    <a:lnTo>
                      <a:pt x="36" y="51"/>
                    </a:lnTo>
                    <a:lnTo>
                      <a:pt x="31" y="42"/>
                    </a:lnTo>
                    <a:lnTo>
                      <a:pt x="20" y="34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10" y="25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10" y="9"/>
                    </a:lnTo>
                    <a:lnTo>
                      <a:pt x="15" y="17"/>
                    </a:lnTo>
                    <a:lnTo>
                      <a:pt x="20" y="17"/>
                    </a:lnTo>
                    <a:lnTo>
                      <a:pt x="20" y="9"/>
                    </a:lnTo>
                    <a:lnTo>
                      <a:pt x="31" y="9"/>
                    </a:lnTo>
                    <a:lnTo>
                      <a:pt x="36" y="9"/>
                    </a:lnTo>
                    <a:lnTo>
                      <a:pt x="36" y="17"/>
                    </a:lnTo>
                    <a:lnTo>
                      <a:pt x="41" y="25"/>
                    </a:lnTo>
                    <a:lnTo>
                      <a:pt x="51" y="25"/>
                    </a:lnTo>
                    <a:lnTo>
                      <a:pt x="51" y="34"/>
                    </a:lnTo>
                    <a:lnTo>
                      <a:pt x="56" y="42"/>
                    </a:lnTo>
                    <a:lnTo>
                      <a:pt x="61" y="51"/>
                    </a:lnTo>
                    <a:lnTo>
                      <a:pt x="72" y="42"/>
                    </a:lnTo>
                    <a:lnTo>
                      <a:pt x="77" y="25"/>
                    </a:lnTo>
                    <a:lnTo>
                      <a:pt x="82" y="25"/>
                    </a:lnTo>
                    <a:lnTo>
                      <a:pt x="82" y="17"/>
                    </a:lnTo>
                    <a:lnTo>
                      <a:pt x="92" y="9"/>
                    </a:lnTo>
                    <a:lnTo>
                      <a:pt x="97" y="9"/>
                    </a:lnTo>
                    <a:lnTo>
                      <a:pt x="102" y="17"/>
                    </a:lnTo>
                    <a:lnTo>
                      <a:pt x="102" y="25"/>
                    </a:lnTo>
                    <a:lnTo>
                      <a:pt x="102" y="17"/>
                    </a:lnTo>
                    <a:lnTo>
                      <a:pt x="113" y="17"/>
                    </a:lnTo>
                    <a:lnTo>
                      <a:pt x="118" y="9"/>
                    </a:lnTo>
                    <a:lnTo>
                      <a:pt x="123" y="9"/>
                    </a:lnTo>
                    <a:lnTo>
                      <a:pt x="123" y="17"/>
                    </a:lnTo>
                    <a:lnTo>
                      <a:pt x="123" y="25"/>
                    </a:lnTo>
                    <a:lnTo>
                      <a:pt x="118" y="25"/>
                    </a:lnTo>
                    <a:lnTo>
                      <a:pt x="113" y="25"/>
                    </a:lnTo>
                    <a:lnTo>
                      <a:pt x="102" y="34"/>
                    </a:lnTo>
                    <a:lnTo>
                      <a:pt x="97" y="42"/>
                    </a:lnTo>
                    <a:lnTo>
                      <a:pt x="92" y="51"/>
                    </a:lnTo>
                    <a:lnTo>
                      <a:pt x="82" y="51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77" y="76"/>
                    </a:lnTo>
                    <a:lnTo>
                      <a:pt x="77" y="84"/>
                    </a:lnTo>
                    <a:lnTo>
                      <a:pt x="77" y="93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77" y="126"/>
                    </a:lnTo>
                    <a:lnTo>
                      <a:pt x="72" y="126"/>
                    </a:lnTo>
                    <a:lnTo>
                      <a:pt x="56" y="126"/>
                    </a:lnTo>
                    <a:lnTo>
                      <a:pt x="51" y="126"/>
                    </a:lnTo>
                    <a:lnTo>
                      <a:pt x="41" y="126"/>
                    </a:lnTo>
                    <a:lnTo>
                      <a:pt x="36" y="126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36" y="59"/>
                    </a:lnTo>
                    <a:lnTo>
                      <a:pt x="36" y="51"/>
                    </a:lnTo>
                    <a:lnTo>
                      <a:pt x="31" y="42"/>
                    </a:lnTo>
                    <a:lnTo>
                      <a:pt x="20" y="34"/>
                    </a:lnTo>
                    <a:lnTo>
                      <a:pt x="20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0" name="Freeform 101"/>
              <p:cNvSpPr>
                <a:spLocks/>
              </p:cNvSpPr>
              <p:nvPr/>
            </p:nvSpPr>
            <p:spPr bwMode="auto">
              <a:xfrm>
                <a:off x="3034" y="4092"/>
                <a:ext cx="133" cy="126"/>
              </a:xfrm>
              <a:custGeom>
                <a:avLst/>
                <a:gdLst>
                  <a:gd name="T0" fmla="*/ 10 w 133"/>
                  <a:gd name="T1" fmla="*/ 9 h 126"/>
                  <a:gd name="T2" fmla="*/ 10 w 133"/>
                  <a:gd name="T3" fmla="*/ 0 h 126"/>
                  <a:gd name="T4" fmla="*/ 30 w 133"/>
                  <a:gd name="T5" fmla="*/ 0 h 126"/>
                  <a:gd name="T6" fmla="*/ 41 w 133"/>
                  <a:gd name="T7" fmla="*/ 9 h 126"/>
                  <a:gd name="T8" fmla="*/ 72 w 133"/>
                  <a:gd name="T9" fmla="*/ 42 h 126"/>
                  <a:gd name="T10" fmla="*/ 92 w 133"/>
                  <a:gd name="T11" fmla="*/ 9 h 126"/>
                  <a:gd name="T12" fmla="*/ 102 w 133"/>
                  <a:gd name="T13" fmla="*/ 0 h 126"/>
                  <a:gd name="T14" fmla="*/ 118 w 133"/>
                  <a:gd name="T15" fmla="*/ 9 h 126"/>
                  <a:gd name="T16" fmla="*/ 133 w 133"/>
                  <a:gd name="T17" fmla="*/ 9 h 126"/>
                  <a:gd name="T18" fmla="*/ 113 w 133"/>
                  <a:gd name="T19" fmla="*/ 25 h 126"/>
                  <a:gd name="T20" fmla="*/ 92 w 133"/>
                  <a:gd name="T21" fmla="*/ 51 h 126"/>
                  <a:gd name="T22" fmla="*/ 82 w 133"/>
                  <a:gd name="T23" fmla="*/ 84 h 126"/>
                  <a:gd name="T24" fmla="*/ 82 w 133"/>
                  <a:gd name="T25" fmla="*/ 118 h 126"/>
                  <a:gd name="T26" fmla="*/ 72 w 133"/>
                  <a:gd name="T27" fmla="*/ 126 h 126"/>
                  <a:gd name="T28" fmla="*/ 51 w 133"/>
                  <a:gd name="T29" fmla="*/ 109 h 126"/>
                  <a:gd name="T30" fmla="*/ 51 w 133"/>
                  <a:gd name="T31" fmla="*/ 76 h 126"/>
                  <a:gd name="T32" fmla="*/ 41 w 133"/>
                  <a:gd name="T33" fmla="*/ 42 h 126"/>
                  <a:gd name="T34" fmla="*/ 30 w 133"/>
                  <a:gd name="T35" fmla="*/ 25 h 126"/>
                  <a:gd name="T36" fmla="*/ 15 w 133"/>
                  <a:gd name="T37" fmla="*/ 17 h 126"/>
                  <a:gd name="T38" fmla="*/ 0 w 133"/>
                  <a:gd name="T39" fmla="*/ 9 h 126"/>
                  <a:gd name="T40" fmla="*/ 15 w 133"/>
                  <a:gd name="T41" fmla="*/ 0 h 126"/>
                  <a:gd name="T42" fmla="*/ 30 w 133"/>
                  <a:gd name="T43" fmla="*/ 0 h 126"/>
                  <a:gd name="T44" fmla="*/ 36 w 133"/>
                  <a:gd name="T45" fmla="*/ 0 h 126"/>
                  <a:gd name="T46" fmla="*/ 51 w 133"/>
                  <a:gd name="T47" fmla="*/ 17 h 126"/>
                  <a:gd name="T48" fmla="*/ 56 w 133"/>
                  <a:gd name="T49" fmla="*/ 25 h 126"/>
                  <a:gd name="T50" fmla="*/ 72 w 133"/>
                  <a:gd name="T51" fmla="*/ 42 h 126"/>
                  <a:gd name="T52" fmla="*/ 77 w 133"/>
                  <a:gd name="T53" fmla="*/ 25 h 126"/>
                  <a:gd name="T54" fmla="*/ 82 w 133"/>
                  <a:gd name="T55" fmla="*/ 17 h 126"/>
                  <a:gd name="T56" fmla="*/ 102 w 133"/>
                  <a:gd name="T57" fmla="*/ 0 h 126"/>
                  <a:gd name="T58" fmla="*/ 113 w 133"/>
                  <a:gd name="T59" fmla="*/ 9 h 126"/>
                  <a:gd name="T60" fmla="*/ 133 w 133"/>
                  <a:gd name="T61" fmla="*/ 0 h 126"/>
                  <a:gd name="T62" fmla="*/ 118 w 133"/>
                  <a:gd name="T63" fmla="*/ 25 h 126"/>
                  <a:gd name="T64" fmla="*/ 102 w 133"/>
                  <a:gd name="T65" fmla="*/ 34 h 126"/>
                  <a:gd name="T66" fmla="*/ 97 w 133"/>
                  <a:gd name="T67" fmla="*/ 51 h 126"/>
                  <a:gd name="T68" fmla="*/ 92 w 133"/>
                  <a:gd name="T69" fmla="*/ 59 h 126"/>
                  <a:gd name="T70" fmla="*/ 92 w 133"/>
                  <a:gd name="T71" fmla="*/ 67 h 126"/>
                  <a:gd name="T72" fmla="*/ 82 w 133"/>
                  <a:gd name="T73" fmla="*/ 84 h 126"/>
                  <a:gd name="T74" fmla="*/ 82 w 133"/>
                  <a:gd name="T75" fmla="*/ 101 h 126"/>
                  <a:gd name="T76" fmla="*/ 82 w 133"/>
                  <a:gd name="T77" fmla="*/ 109 h 126"/>
                  <a:gd name="T78" fmla="*/ 77 w 133"/>
                  <a:gd name="T79" fmla="*/ 126 h 126"/>
                  <a:gd name="T80" fmla="*/ 56 w 133"/>
                  <a:gd name="T81" fmla="*/ 126 h 126"/>
                  <a:gd name="T82" fmla="*/ 41 w 133"/>
                  <a:gd name="T83" fmla="*/ 118 h 126"/>
                  <a:gd name="T84" fmla="*/ 51 w 133"/>
                  <a:gd name="T85" fmla="*/ 109 h 126"/>
                  <a:gd name="T86" fmla="*/ 51 w 133"/>
                  <a:gd name="T87" fmla="*/ 101 h 126"/>
                  <a:gd name="T88" fmla="*/ 51 w 133"/>
                  <a:gd name="T89" fmla="*/ 76 h 126"/>
                  <a:gd name="T90" fmla="*/ 41 w 133"/>
                  <a:gd name="T91" fmla="*/ 59 h 126"/>
                  <a:gd name="T92" fmla="*/ 41 w 133"/>
                  <a:gd name="T93" fmla="*/ 51 h 126"/>
                  <a:gd name="T94" fmla="*/ 36 w 133"/>
                  <a:gd name="T95" fmla="*/ 34 h 126"/>
                  <a:gd name="T96" fmla="*/ 30 w 133"/>
                  <a:gd name="T97" fmla="*/ 25 h 1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33" h="126">
                    <a:moveTo>
                      <a:pt x="30" y="25"/>
                    </a:moveTo>
                    <a:lnTo>
                      <a:pt x="20" y="17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9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51" y="17"/>
                    </a:lnTo>
                    <a:lnTo>
                      <a:pt x="56" y="25"/>
                    </a:lnTo>
                    <a:lnTo>
                      <a:pt x="72" y="42"/>
                    </a:lnTo>
                    <a:lnTo>
                      <a:pt x="72" y="34"/>
                    </a:lnTo>
                    <a:lnTo>
                      <a:pt x="82" y="25"/>
                    </a:lnTo>
                    <a:lnTo>
                      <a:pt x="92" y="9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13" y="9"/>
                    </a:lnTo>
                    <a:lnTo>
                      <a:pt x="118" y="9"/>
                    </a:lnTo>
                    <a:lnTo>
                      <a:pt x="123" y="0"/>
                    </a:lnTo>
                    <a:lnTo>
                      <a:pt x="133" y="0"/>
                    </a:lnTo>
                    <a:lnTo>
                      <a:pt x="133" y="9"/>
                    </a:lnTo>
                    <a:lnTo>
                      <a:pt x="123" y="17"/>
                    </a:lnTo>
                    <a:lnTo>
                      <a:pt x="113" y="25"/>
                    </a:lnTo>
                    <a:lnTo>
                      <a:pt x="102" y="34"/>
                    </a:lnTo>
                    <a:lnTo>
                      <a:pt x="97" y="51"/>
                    </a:lnTo>
                    <a:lnTo>
                      <a:pt x="92" y="51"/>
                    </a:lnTo>
                    <a:lnTo>
                      <a:pt x="9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72" y="126"/>
                    </a:lnTo>
                    <a:lnTo>
                      <a:pt x="51" y="126"/>
                    </a:lnTo>
                    <a:lnTo>
                      <a:pt x="41" y="118"/>
                    </a:lnTo>
                    <a:lnTo>
                      <a:pt x="51" y="109"/>
                    </a:lnTo>
                    <a:lnTo>
                      <a:pt x="51" y="101"/>
                    </a:lnTo>
                    <a:lnTo>
                      <a:pt x="51" y="93"/>
                    </a:lnTo>
                    <a:lnTo>
                      <a:pt x="51" y="76"/>
                    </a:lnTo>
                    <a:lnTo>
                      <a:pt x="51" y="67"/>
                    </a:lnTo>
                    <a:lnTo>
                      <a:pt x="41" y="51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30" y="25"/>
                    </a:lnTo>
                    <a:lnTo>
                      <a:pt x="20" y="17"/>
                    </a:lnTo>
                    <a:lnTo>
                      <a:pt x="15" y="17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9"/>
                    </a:lnTo>
                    <a:lnTo>
                      <a:pt x="30" y="9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51" y="17"/>
                    </a:lnTo>
                    <a:lnTo>
                      <a:pt x="56" y="25"/>
                    </a:lnTo>
                    <a:lnTo>
                      <a:pt x="61" y="34"/>
                    </a:lnTo>
                    <a:lnTo>
                      <a:pt x="72" y="42"/>
                    </a:lnTo>
                    <a:lnTo>
                      <a:pt x="72" y="34"/>
                    </a:lnTo>
                    <a:lnTo>
                      <a:pt x="77" y="25"/>
                    </a:lnTo>
                    <a:lnTo>
                      <a:pt x="82" y="25"/>
                    </a:lnTo>
                    <a:lnTo>
                      <a:pt x="82" y="17"/>
                    </a:lnTo>
                    <a:lnTo>
                      <a:pt x="92" y="9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13" y="9"/>
                    </a:lnTo>
                    <a:lnTo>
                      <a:pt x="118" y="9"/>
                    </a:lnTo>
                    <a:lnTo>
                      <a:pt x="123" y="0"/>
                    </a:lnTo>
                    <a:lnTo>
                      <a:pt x="133" y="0"/>
                    </a:lnTo>
                    <a:lnTo>
                      <a:pt x="133" y="9"/>
                    </a:lnTo>
                    <a:lnTo>
                      <a:pt x="123" y="17"/>
                    </a:lnTo>
                    <a:lnTo>
                      <a:pt x="118" y="25"/>
                    </a:lnTo>
                    <a:lnTo>
                      <a:pt x="113" y="25"/>
                    </a:lnTo>
                    <a:lnTo>
                      <a:pt x="102" y="34"/>
                    </a:lnTo>
                    <a:lnTo>
                      <a:pt x="97" y="42"/>
                    </a:lnTo>
                    <a:lnTo>
                      <a:pt x="97" y="51"/>
                    </a:lnTo>
                    <a:lnTo>
                      <a:pt x="92" y="51"/>
                    </a:lnTo>
                    <a:lnTo>
                      <a:pt x="92" y="59"/>
                    </a:lnTo>
                    <a:lnTo>
                      <a:pt x="9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61" y="126"/>
                    </a:lnTo>
                    <a:lnTo>
                      <a:pt x="56" y="126"/>
                    </a:lnTo>
                    <a:lnTo>
                      <a:pt x="51" y="126"/>
                    </a:lnTo>
                    <a:lnTo>
                      <a:pt x="41" y="118"/>
                    </a:lnTo>
                    <a:lnTo>
                      <a:pt x="51" y="109"/>
                    </a:lnTo>
                    <a:lnTo>
                      <a:pt x="51" y="101"/>
                    </a:lnTo>
                    <a:lnTo>
                      <a:pt x="51" y="84"/>
                    </a:lnTo>
                    <a:lnTo>
                      <a:pt x="51" y="76"/>
                    </a:lnTo>
                    <a:lnTo>
                      <a:pt x="5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36" y="25"/>
                    </a:lnTo>
                    <a:lnTo>
                      <a:pt x="30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1" name="Freeform 102"/>
              <p:cNvSpPr>
                <a:spLocks/>
              </p:cNvSpPr>
              <p:nvPr/>
            </p:nvSpPr>
            <p:spPr bwMode="auto">
              <a:xfrm>
                <a:off x="2520" y="4134"/>
                <a:ext cx="134" cy="118"/>
              </a:xfrm>
              <a:custGeom>
                <a:avLst/>
                <a:gdLst>
                  <a:gd name="T0" fmla="*/ 16 w 134"/>
                  <a:gd name="T1" fmla="*/ 9 h 118"/>
                  <a:gd name="T2" fmla="*/ 10 w 134"/>
                  <a:gd name="T3" fmla="*/ 9 h 118"/>
                  <a:gd name="T4" fmla="*/ 0 w 134"/>
                  <a:gd name="T5" fmla="*/ 9 h 118"/>
                  <a:gd name="T6" fmla="*/ 10 w 134"/>
                  <a:gd name="T7" fmla="*/ 0 h 118"/>
                  <a:gd name="T8" fmla="*/ 10 w 134"/>
                  <a:gd name="T9" fmla="*/ 0 h 118"/>
                  <a:gd name="T10" fmla="*/ 21 w 134"/>
                  <a:gd name="T11" fmla="*/ 9 h 118"/>
                  <a:gd name="T12" fmla="*/ 31 w 134"/>
                  <a:gd name="T13" fmla="*/ 9 h 118"/>
                  <a:gd name="T14" fmla="*/ 31 w 134"/>
                  <a:gd name="T15" fmla="*/ 0 h 118"/>
                  <a:gd name="T16" fmla="*/ 41 w 134"/>
                  <a:gd name="T17" fmla="*/ 9 h 118"/>
                  <a:gd name="T18" fmla="*/ 41 w 134"/>
                  <a:gd name="T19" fmla="*/ 9 h 118"/>
                  <a:gd name="T20" fmla="*/ 57 w 134"/>
                  <a:gd name="T21" fmla="*/ 25 h 118"/>
                  <a:gd name="T22" fmla="*/ 62 w 134"/>
                  <a:gd name="T23" fmla="*/ 34 h 118"/>
                  <a:gd name="T24" fmla="*/ 72 w 134"/>
                  <a:gd name="T25" fmla="*/ 34 h 118"/>
                  <a:gd name="T26" fmla="*/ 82 w 134"/>
                  <a:gd name="T27" fmla="*/ 17 h 118"/>
                  <a:gd name="T28" fmla="*/ 82 w 134"/>
                  <a:gd name="T29" fmla="*/ 17 h 118"/>
                  <a:gd name="T30" fmla="*/ 93 w 134"/>
                  <a:gd name="T31" fmla="*/ 9 h 118"/>
                  <a:gd name="T32" fmla="*/ 98 w 134"/>
                  <a:gd name="T33" fmla="*/ 0 h 118"/>
                  <a:gd name="T34" fmla="*/ 98 w 134"/>
                  <a:gd name="T35" fmla="*/ 0 h 118"/>
                  <a:gd name="T36" fmla="*/ 103 w 134"/>
                  <a:gd name="T37" fmla="*/ 9 h 118"/>
                  <a:gd name="T38" fmla="*/ 113 w 134"/>
                  <a:gd name="T39" fmla="*/ 9 h 118"/>
                  <a:gd name="T40" fmla="*/ 118 w 134"/>
                  <a:gd name="T41" fmla="*/ 9 h 118"/>
                  <a:gd name="T42" fmla="*/ 134 w 134"/>
                  <a:gd name="T43" fmla="*/ 9 h 118"/>
                  <a:gd name="T44" fmla="*/ 134 w 134"/>
                  <a:gd name="T45" fmla="*/ 9 h 118"/>
                  <a:gd name="T46" fmla="*/ 123 w 134"/>
                  <a:gd name="T47" fmla="*/ 9 h 118"/>
                  <a:gd name="T48" fmla="*/ 118 w 134"/>
                  <a:gd name="T49" fmla="*/ 17 h 118"/>
                  <a:gd name="T50" fmla="*/ 103 w 134"/>
                  <a:gd name="T51" fmla="*/ 25 h 118"/>
                  <a:gd name="T52" fmla="*/ 103 w 134"/>
                  <a:gd name="T53" fmla="*/ 34 h 118"/>
                  <a:gd name="T54" fmla="*/ 98 w 134"/>
                  <a:gd name="T55" fmla="*/ 34 h 118"/>
                  <a:gd name="T56" fmla="*/ 93 w 134"/>
                  <a:gd name="T57" fmla="*/ 42 h 118"/>
                  <a:gd name="T58" fmla="*/ 93 w 134"/>
                  <a:gd name="T59" fmla="*/ 59 h 118"/>
                  <a:gd name="T60" fmla="*/ 82 w 134"/>
                  <a:gd name="T61" fmla="*/ 59 h 118"/>
                  <a:gd name="T62" fmla="*/ 82 w 134"/>
                  <a:gd name="T63" fmla="*/ 67 h 118"/>
                  <a:gd name="T64" fmla="*/ 82 w 134"/>
                  <a:gd name="T65" fmla="*/ 84 h 118"/>
                  <a:gd name="T66" fmla="*/ 82 w 134"/>
                  <a:gd name="T67" fmla="*/ 84 h 118"/>
                  <a:gd name="T68" fmla="*/ 82 w 134"/>
                  <a:gd name="T69" fmla="*/ 101 h 118"/>
                  <a:gd name="T70" fmla="*/ 82 w 134"/>
                  <a:gd name="T71" fmla="*/ 109 h 118"/>
                  <a:gd name="T72" fmla="*/ 82 w 134"/>
                  <a:gd name="T73" fmla="*/ 109 h 118"/>
                  <a:gd name="T74" fmla="*/ 82 w 134"/>
                  <a:gd name="T75" fmla="*/ 118 h 118"/>
                  <a:gd name="T76" fmla="*/ 77 w 134"/>
                  <a:gd name="T77" fmla="*/ 118 h 118"/>
                  <a:gd name="T78" fmla="*/ 57 w 134"/>
                  <a:gd name="T79" fmla="*/ 118 h 118"/>
                  <a:gd name="T80" fmla="*/ 41 w 134"/>
                  <a:gd name="T81" fmla="*/ 118 h 118"/>
                  <a:gd name="T82" fmla="*/ 41 w 134"/>
                  <a:gd name="T83" fmla="*/ 109 h 118"/>
                  <a:gd name="T84" fmla="*/ 41 w 134"/>
                  <a:gd name="T85" fmla="*/ 109 h 118"/>
                  <a:gd name="T86" fmla="*/ 52 w 134"/>
                  <a:gd name="T87" fmla="*/ 93 h 118"/>
                  <a:gd name="T88" fmla="*/ 52 w 134"/>
                  <a:gd name="T89" fmla="*/ 84 h 118"/>
                  <a:gd name="T90" fmla="*/ 41 w 134"/>
                  <a:gd name="T91" fmla="*/ 67 h 118"/>
                  <a:gd name="T92" fmla="*/ 41 w 134"/>
                  <a:gd name="T93" fmla="*/ 59 h 118"/>
                  <a:gd name="T94" fmla="*/ 41 w 134"/>
                  <a:gd name="T95" fmla="*/ 59 h 118"/>
                  <a:gd name="T96" fmla="*/ 41 w 134"/>
                  <a:gd name="T97" fmla="*/ 42 h 118"/>
                  <a:gd name="T98" fmla="*/ 36 w 134"/>
                  <a:gd name="T99" fmla="*/ 34 h 118"/>
                  <a:gd name="T100" fmla="*/ 31 w 134"/>
                  <a:gd name="T101" fmla="*/ 25 h 11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34" h="118">
                    <a:moveTo>
                      <a:pt x="31" y="17"/>
                    </a:moveTo>
                    <a:lnTo>
                      <a:pt x="16" y="9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52" y="17"/>
                    </a:lnTo>
                    <a:lnTo>
                      <a:pt x="57" y="25"/>
                    </a:lnTo>
                    <a:lnTo>
                      <a:pt x="62" y="34"/>
                    </a:lnTo>
                    <a:lnTo>
                      <a:pt x="72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93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13" y="9"/>
                    </a:lnTo>
                    <a:lnTo>
                      <a:pt x="118" y="9"/>
                    </a:lnTo>
                    <a:lnTo>
                      <a:pt x="123" y="0"/>
                    </a:lnTo>
                    <a:lnTo>
                      <a:pt x="134" y="9"/>
                    </a:lnTo>
                    <a:lnTo>
                      <a:pt x="123" y="9"/>
                    </a:lnTo>
                    <a:lnTo>
                      <a:pt x="118" y="17"/>
                    </a:lnTo>
                    <a:lnTo>
                      <a:pt x="113" y="17"/>
                    </a:lnTo>
                    <a:lnTo>
                      <a:pt x="103" y="25"/>
                    </a:lnTo>
                    <a:lnTo>
                      <a:pt x="103" y="34"/>
                    </a:lnTo>
                    <a:lnTo>
                      <a:pt x="98" y="34"/>
                    </a:lnTo>
                    <a:lnTo>
                      <a:pt x="93" y="42"/>
                    </a:lnTo>
                    <a:lnTo>
                      <a:pt x="93" y="51"/>
                    </a:lnTo>
                    <a:lnTo>
                      <a:pt x="93" y="59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77" y="109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72" y="118"/>
                    </a:lnTo>
                    <a:lnTo>
                      <a:pt x="57" y="118"/>
                    </a:lnTo>
                    <a:lnTo>
                      <a:pt x="52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52" y="101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31" y="25"/>
                    </a:lnTo>
                    <a:lnTo>
                      <a:pt x="31" y="17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2" name="Freeform 103"/>
              <p:cNvSpPr>
                <a:spLocks/>
              </p:cNvSpPr>
              <p:nvPr/>
            </p:nvSpPr>
            <p:spPr bwMode="auto">
              <a:xfrm>
                <a:off x="2695" y="4050"/>
                <a:ext cx="128" cy="118"/>
              </a:xfrm>
              <a:custGeom>
                <a:avLst/>
                <a:gdLst>
                  <a:gd name="T0" fmla="*/ 25 w 128"/>
                  <a:gd name="T1" fmla="*/ 25 h 118"/>
                  <a:gd name="T2" fmla="*/ 10 w 128"/>
                  <a:gd name="T3" fmla="*/ 17 h 118"/>
                  <a:gd name="T4" fmla="*/ 0 w 128"/>
                  <a:gd name="T5" fmla="*/ 9 h 118"/>
                  <a:gd name="T6" fmla="*/ 10 w 128"/>
                  <a:gd name="T7" fmla="*/ 9 h 118"/>
                  <a:gd name="T8" fmla="*/ 20 w 128"/>
                  <a:gd name="T9" fmla="*/ 17 h 118"/>
                  <a:gd name="T10" fmla="*/ 20 w 128"/>
                  <a:gd name="T11" fmla="*/ 9 h 118"/>
                  <a:gd name="T12" fmla="*/ 25 w 128"/>
                  <a:gd name="T13" fmla="*/ 9 h 118"/>
                  <a:gd name="T14" fmla="*/ 31 w 128"/>
                  <a:gd name="T15" fmla="*/ 0 h 118"/>
                  <a:gd name="T16" fmla="*/ 41 w 128"/>
                  <a:gd name="T17" fmla="*/ 17 h 118"/>
                  <a:gd name="T18" fmla="*/ 46 w 128"/>
                  <a:gd name="T19" fmla="*/ 25 h 118"/>
                  <a:gd name="T20" fmla="*/ 51 w 128"/>
                  <a:gd name="T21" fmla="*/ 34 h 118"/>
                  <a:gd name="T22" fmla="*/ 61 w 128"/>
                  <a:gd name="T23" fmla="*/ 42 h 118"/>
                  <a:gd name="T24" fmla="*/ 67 w 128"/>
                  <a:gd name="T25" fmla="*/ 42 h 118"/>
                  <a:gd name="T26" fmla="*/ 67 w 128"/>
                  <a:gd name="T27" fmla="*/ 34 h 118"/>
                  <a:gd name="T28" fmla="*/ 72 w 128"/>
                  <a:gd name="T29" fmla="*/ 25 h 118"/>
                  <a:gd name="T30" fmla="*/ 82 w 128"/>
                  <a:gd name="T31" fmla="*/ 17 h 118"/>
                  <a:gd name="T32" fmla="*/ 87 w 128"/>
                  <a:gd name="T33" fmla="*/ 9 h 118"/>
                  <a:gd name="T34" fmla="*/ 92 w 128"/>
                  <a:gd name="T35" fmla="*/ 9 h 118"/>
                  <a:gd name="T36" fmla="*/ 102 w 128"/>
                  <a:gd name="T37" fmla="*/ 0 h 118"/>
                  <a:gd name="T38" fmla="*/ 102 w 128"/>
                  <a:gd name="T39" fmla="*/ 17 h 118"/>
                  <a:gd name="T40" fmla="*/ 113 w 128"/>
                  <a:gd name="T41" fmla="*/ 17 h 118"/>
                  <a:gd name="T42" fmla="*/ 113 w 128"/>
                  <a:gd name="T43" fmla="*/ 9 h 118"/>
                  <a:gd name="T44" fmla="*/ 128 w 128"/>
                  <a:gd name="T45" fmla="*/ 9 h 118"/>
                  <a:gd name="T46" fmla="*/ 123 w 128"/>
                  <a:gd name="T47" fmla="*/ 17 h 118"/>
                  <a:gd name="T48" fmla="*/ 102 w 128"/>
                  <a:gd name="T49" fmla="*/ 34 h 118"/>
                  <a:gd name="T50" fmla="*/ 92 w 128"/>
                  <a:gd name="T51" fmla="*/ 42 h 118"/>
                  <a:gd name="T52" fmla="*/ 92 w 128"/>
                  <a:gd name="T53" fmla="*/ 42 h 118"/>
                  <a:gd name="T54" fmla="*/ 87 w 128"/>
                  <a:gd name="T55" fmla="*/ 51 h 118"/>
                  <a:gd name="T56" fmla="*/ 87 w 128"/>
                  <a:gd name="T57" fmla="*/ 67 h 118"/>
                  <a:gd name="T58" fmla="*/ 87 w 128"/>
                  <a:gd name="T59" fmla="*/ 67 h 118"/>
                  <a:gd name="T60" fmla="*/ 82 w 128"/>
                  <a:gd name="T61" fmla="*/ 76 h 118"/>
                  <a:gd name="T62" fmla="*/ 82 w 128"/>
                  <a:gd name="T63" fmla="*/ 93 h 118"/>
                  <a:gd name="T64" fmla="*/ 82 w 128"/>
                  <a:gd name="T65" fmla="*/ 93 h 118"/>
                  <a:gd name="T66" fmla="*/ 82 w 128"/>
                  <a:gd name="T67" fmla="*/ 109 h 118"/>
                  <a:gd name="T68" fmla="*/ 82 w 128"/>
                  <a:gd name="T69" fmla="*/ 118 h 118"/>
                  <a:gd name="T70" fmla="*/ 82 w 128"/>
                  <a:gd name="T71" fmla="*/ 118 h 118"/>
                  <a:gd name="T72" fmla="*/ 72 w 128"/>
                  <a:gd name="T73" fmla="*/ 118 h 118"/>
                  <a:gd name="T74" fmla="*/ 51 w 128"/>
                  <a:gd name="T75" fmla="*/ 118 h 118"/>
                  <a:gd name="T76" fmla="*/ 41 w 128"/>
                  <a:gd name="T77" fmla="*/ 118 h 118"/>
                  <a:gd name="T78" fmla="*/ 41 w 128"/>
                  <a:gd name="T79" fmla="*/ 109 h 118"/>
                  <a:gd name="T80" fmla="*/ 46 w 128"/>
                  <a:gd name="T81" fmla="*/ 93 h 118"/>
                  <a:gd name="T82" fmla="*/ 46 w 128"/>
                  <a:gd name="T83" fmla="*/ 93 h 118"/>
                  <a:gd name="T84" fmla="*/ 46 w 128"/>
                  <a:gd name="T85" fmla="*/ 84 h 118"/>
                  <a:gd name="T86" fmla="*/ 46 w 128"/>
                  <a:gd name="T87" fmla="*/ 67 h 118"/>
                  <a:gd name="T88" fmla="*/ 41 w 128"/>
                  <a:gd name="T89" fmla="*/ 67 h 118"/>
                  <a:gd name="T90" fmla="*/ 41 w 128"/>
                  <a:gd name="T91" fmla="*/ 67 h 118"/>
                  <a:gd name="T92" fmla="*/ 41 w 128"/>
                  <a:gd name="T93" fmla="*/ 51 h 118"/>
                  <a:gd name="T94" fmla="*/ 31 w 128"/>
                  <a:gd name="T95" fmla="*/ 42 h 118"/>
                  <a:gd name="T96" fmla="*/ 31 w 128"/>
                  <a:gd name="T97" fmla="*/ 34 h 11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8" h="118">
                    <a:moveTo>
                      <a:pt x="25" y="25"/>
                    </a:moveTo>
                    <a:lnTo>
                      <a:pt x="25" y="25"/>
                    </a:lnTo>
                    <a:lnTo>
                      <a:pt x="20" y="17"/>
                    </a:lnTo>
                    <a:lnTo>
                      <a:pt x="10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20" y="9"/>
                    </a:lnTo>
                    <a:lnTo>
                      <a:pt x="20" y="17"/>
                    </a:lnTo>
                    <a:lnTo>
                      <a:pt x="20" y="9"/>
                    </a:lnTo>
                    <a:lnTo>
                      <a:pt x="25" y="9"/>
                    </a:lnTo>
                    <a:lnTo>
                      <a:pt x="31" y="0"/>
                    </a:lnTo>
                    <a:lnTo>
                      <a:pt x="31" y="9"/>
                    </a:lnTo>
                    <a:lnTo>
                      <a:pt x="41" y="17"/>
                    </a:lnTo>
                    <a:lnTo>
                      <a:pt x="46" y="17"/>
                    </a:lnTo>
                    <a:lnTo>
                      <a:pt x="46" y="25"/>
                    </a:lnTo>
                    <a:lnTo>
                      <a:pt x="51" y="34"/>
                    </a:lnTo>
                    <a:lnTo>
                      <a:pt x="61" y="42"/>
                    </a:lnTo>
                    <a:lnTo>
                      <a:pt x="67" y="42"/>
                    </a:lnTo>
                    <a:lnTo>
                      <a:pt x="67" y="34"/>
                    </a:lnTo>
                    <a:lnTo>
                      <a:pt x="72" y="25"/>
                    </a:lnTo>
                    <a:lnTo>
                      <a:pt x="82" y="17"/>
                    </a:lnTo>
                    <a:lnTo>
                      <a:pt x="87" y="17"/>
                    </a:lnTo>
                    <a:lnTo>
                      <a:pt x="87" y="9"/>
                    </a:lnTo>
                    <a:lnTo>
                      <a:pt x="92" y="9"/>
                    </a:lnTo>
                    <a:lnTo>
                      <a:pt x="92" y="0"/>
                    </a:lnTo>
                    <a:lnTo>
                      <a:pt x="102" y="0"/>
                    </a:lnTo>
                    <a:lnTo>
                      <a:pt x="102" y="9"/>
                    </a:lnTo>
                    <a:lnTo>
                      <a:pt x="102" y="17"/>
                    </a:lnTo>
                    <a:lnTo>
                      <a:pt x="108" y="17"/>
                    </a:lnTo>
                    <a:lnTo>
                      <a:pt x="113" y="17"/>
                    </a:lnTo>
                    <a:lnTo>
                      <a:pt x="113" y="9"/>
                    </a:lnTo>
                    <a:lnTo>
                      <a:pt x="123" y="9"/>
                    </a:lnTo>
                    <a:lnTo>
                      <a:pt x="128" y="9"/>
                    </a:lnTo>
                    <a:lnTo>
                      <a:pt x="128" y="17"/>
                    </a:lnTo>
                    <a:lnTo>
                      <a:pt x="123" y="17"/>
                    </a:lnTo>
                    <a:lnTo>
                      <a:pt x="113" y="25"/>
                    </a:lnTo>
                    <a:lnTo>
                      <a:pt x="102" y="34"/>
                    </a:lnTo>
                    <a:lnTo>
                      <a:pt x="92" y="42"/>
                    </a:lnTo>
                    <a:lnTo>
                      <a:pt x="87" y="51"/>
                    </a:lnTo>
                    <a:lnTo>
                      <a:pt x="87" y="59"/>
                    </a:lnTo>
                    <a:lnTo>
                      <a:pt x="87" y="67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2" y="118"/>
                    </a:lnTo>
                    <a:lnTo>
                      <a:pt x="61" y="118"/>
                    </a:lnTo>
                    <a:lnTo>
                      <a:pt x="51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6" y="101"/>
                    </a:lnTo>
                    <a:lnTo>
                      <a:pt x="46" y="93"/>
                    </a:lnTo>
                    <a:lnTo>
                      <a:pt x="46" y="84"/>
                    </a:lnTo>
                    <a:lnTo>
                      <a:pt x="46" y="76"/>
                    </a:lnTo>
                    <a:lnTo>
                      <a:pt x="46" y="67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1" y="42"/>
                    </a:lnTo>
                    <a:lnTo>
                      <a:pt x="31" y="34"/>
                    </a:lnTo>
                    <a:lnTo>
                      <a:pt x="25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3" name="Freeform 104"/>
              <p:cNvSpPr>
                <a:spLocks/>
              </p:cNvSpPr>
              <p:nvPr/>
            </p:nvSpPr>
            <p:spPr bwMode="auto">
              <a:xfrm>
                <a:off x="2520" y="4134"/>
                <a:ext cx="134" cy="118"/>
              </a:xfrm>
              <a:custGeom>
                <a:avLst/>
                <a:gdLst>
                  <a:gd name="T0" fmla="*/ 10 w 134"/>
                  <a:gd name="T1" fmla="*/ 9 h 118"/>
                  <a:gd name="T2" fmla="*/ 10 w 134"/>
                  <a:gd name="T3" fmla="*/ 0 h 118"/>
                  <a:gd name="T4" fmla="*/ 31 w 134"/>
                  <a:gd name="T5" fmla="*/ 9 h 118"/>
                  <a:gd name="T6" fmla="*/ 41 w 134"/>
                  <a:gd name="T7" fmla="*/ 9 h 118"/>
                  <a:gd name="T8" fmla="*/ 62 w 134"/>
                  <a:gd name="T9" fmla="*/ 34 h 118"/>
                  <a:gd name="T10" fmla="*/ 82 w 134"/>
                  <a:gd name="T11" fmla="*/ 9 h 118"/>
                  <a:gd name="T12" fmla="*/ 103 w 134"/>
                  <a:gd name="T13" fmla="*/ 0 h 118"/>
                  <a:gd name="T14" fmla="*/ 113 w 134"/>
                  <a:gd name="T15" fmla="*/ 9 h 118"/>
                  <a:gd name="T16" fmla="*/ 134 w 134"/>
                  <a:gd name="T17" fmla="*/ 9 h 118"/>
                  <a:gd name="T18" fmla="*/ 103 w 134"/>
                  <a:gd name="T19" fmla="*/ 25 h 118"/>
                  <a:gd name="T20" fmla="*/ 93 w 134"/>
                  <a:gd name="T21" fmla="*/ 51 h 118"/>
                  <a:gd name="T22" fmla="*/ 82 w 134"/>
                  <a:gd name="T23" fmla="*/ 84 h 118"/>
                  <a:gd name="T24" fmla="*/ 77 w 134"/>
                  <a:gd name="T25" fmla="*/ 109 h 118"/>
                  <a:gd name="T26" fmla="*/ 72 w 134"/>
                  <a:gd name="T27" fmla="*/ 118 h 118"/>
                  <a:gd name="T28" fmla="*/ 41 w 134"/>
                  <a:gd name="T29" fmla="*/ 109 h 118"/>
                  <a:gd name="T30" fmla="*/ 41 w 134"/>
                  <a:gd name="T31" fmla="*/ 67 h 118"/>
                  <a:gd name="T32" fmla="*/ 36 w 134"/>
                  <a:gd name="T33" fmla="*/ 34 h 118"/>
                  <a:gd name="T34" fmla="*/ 31 w 134"/>
                  <a:gd name="T35" fmla="*/ 17 h 118"/>
                  <a:gd name="T36" fmla="*/ 10 w 134"/>
                  <a:gd name="T37" fmla="*/ 9 h 118"/>
                  <a:gd name="T38" fmla="*/ 0 w 134"/>
                  <a:gd name="T39" fmla="*/ 9 h 118"/>
                  <a:gd name="T40" fmla="*/ 10 w 134"/>
                  <a:gd name="T41" fmla="*/ 0 h 118"/>
                  <a:gd name="T42" fmla="*/ 31 w 134"/>
                  <a:gd name="T43" fmla="*/ 9 h 118"/>
                  <a:gd name="T44" fmla="*/ 31 w 134"/>
                  <a:gd name="T45" fmla="*/ 0 h 118"/>
                  <a:gd name="T46" fmla="*/ 41 w 134"/>
                  <a:gd name="T47" fmla="*/ 9 h 118"/>
                  <a:gd name="T48" fmla="*/ 57 w 134"/>
                  <a:gd name="T49" fmla="*/ 25 h 118"/>
                  <a:gd name="T50" fmla="*/ 62 w 134"/>
                  <a:gd name="T51" fmla="*/ 34 h 118"/>
                  <a:gd name="T52" fmla="*/ 82 w 134"/>
                  <a:gd name="T53" fmla="*/ 17 h 118"/>
                  <a:gd name="T54" fmla="*/ 93 w 134"/>
                  <a:gd name="T55" fmla="*/ 9 h 118"/>
                  <a:gd name="T56" fmla="*/ 98 w 134"/>
                  <a:gd name="T57" fmla="*/ 0 h 118"/>
                  <a:gd name="T58" fmla="*/ 103 w 134"/>
                  <a:gd name="T59" fmla="*/ 0 h 118"/>
                  <a:gd name="T60" fmla="*/ 113 w 134"/>
                  <a:gd name="T61" fmla="*/ 9 h 118"/>
                  <a:gd name="T62" fmla="*/ 123 w 134"/>
                  <a:gd name="T63" fmla="*/ 0 h 118"/>
                  <a:gd name="T64" fmla="*/ 134 w 134"/>
                  <a:gd name="T65" fmla="*/ 9 h 118"/>
                  <a:gd name="T66" fmla="*/ 118 w 134"/>
                  <a:gd name="T67" fmla="*/ 17 h 118"/>
                  <a:gd name="T68" fmla="*/ 103 w 134"/>
                  <a:gd name="T69" fmla="*/ 25 h 118"/>
                  <a:gd name="T70" fmla="*/ 103 w 134"/>
                  <a:gd name="T71" fmla="*/ 34 h 118"/>
                  <a:gd name="T72" fmla="*/ 93 w 134"/>
                  <a:gd name="T73" fmla="*/ 42 h 118"/>
                  <a:gd name="T74" fmla="*/ 93 w 134"/>
                  <a:gd name="T75" fmla="*/ 59 h 118"/>
                  <a:gd name="T76" fmla="*/ 82 w 134"/>
                  <a:gd name="T77" fmla="*/ 67 h 118"/>
                  <a:gd name="T78" fmla="*/ 82 w 134"/>
                  <a:gd name="T79" fmla="*/ 84 h 118"/>
                  <a:gd name="T80" fmla="*/ 82 w 134"/>
                  <a:gd name="T81" fmla="*/ 101 h 118"/>
                  <a:gd name="T82" fmla="*/ 77 w 134"/>
                  <a:gd name="T83" fmla="*/ 109 h 118"/>
                  <a:gd name="T84" fmla="*/ 82 w 134"/>
                  <a:gd name="T85" fmla="*/ 118 h 118"/>
                  <a:gd name="T86" fmla="*/ 72 w 134"/>
                  <a:gd name="T87" fmla="*/ 118 h 118"/>
                  <a:gd name="T88" fmla="*/ 41 w 134"/>
                  <a:gd name="T89" fmla="*/ 118 h 118"/>
                  <a:gd name="T90" fmla="*/ 41 w 134"/>
                  <a:gd name="T91" fmla="*/ 109 h 118"/>
                  <a:gd name="T92" fmla="*/ 52 w 134"/>
                  <a:gd name="T93" fmla="*/ 93 h 118"/>
                  <a:gd name="T94" fmla="*/ 52 w 134"/>
                  <a:gd name="T95" fmla="*/ 84 h 118"/>
                  <a:gd name="T96" fmla="*/ 41 w 134"/>
                  <a:gd name="T97" fmla="*/ 59 h 118"/>
                  <a:gd name="T98" fmla="*/ 41 w 134"/>
                  <a:gd name="T99" fmla="*/ 51 h 118"/>
                  <a:gd name="T100" fmla="*/ 36 w 134"/>
                  <a:gd name="T101" fmla="*/ 34 h 118"/>
                  <a:gd name="T102" fmla="*/ 31 w 134"/>
                  <a:gd name="T103" fmla="*/ 17 h 11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34" h="118">
                    <a:moveTo>
                      <a:pt x="31" y="17"/>
                    </a:moveTo>
                    <a:lnTo>
                      <a:pt x="16" y="9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57" y="25"/>
                    </a:lnTo>
                    <a:lnTo>
                      <a:pt x="62" y="34"/>
                    </a:lnTo>
                    <a:lnTo>
                      <a:pt x="77" y="17"/>
                    </a:lnTo>
                    <a:lnTo>
                      <a:pt x="82" y="9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13" y="9"/>
                    </a:lnTo>
                    <a:lnTo>
                      <a:pt x="123" y="0"/>
                    </a:lnTo>
                    <a:lnTo>
                      <a:pt x="134" y="9"/>
                    </a:lnTo>
                    <a:lnTo>
                      <a:pt x="118" y="17"/>
                    </a:lnTo>
                    <a:lnTo>
                      <a:pt x="103" y="25"/>
                    </a:lnTo>
                    <a:lnTo>
                      <a:pt x="98" y="34"/>
                    </a:lnTo>
                    <a:lnTo>
                      <a:pt x="93" y="42"/>
                    </a:lnTo>
                    <a:lnTo>
                      <a:pt x="93" y="51"/>
                    </a:lnTo>
                    <a:lnTo>
                      <a:pt x="82" y="59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77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72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52" y="101"/>
                    </a:lnTo>
                    <a:lnTo>
                      <a:pt x="52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6" y="34"/>
                    </a:lnTo>
                    <a:lnTo>
                      <a:pt x="31" y="25"/>
                    </a:lnTo>
                    <a:lnTo>
                      <a:pt x="31" y="17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52" y="17"/>
                    </a:lnTo>
                    <a:lnTo>
                      <a:pt x="57" y="25"/>
                    </a:lnTo>
                    <a:lnTo>
                      <a:pt x="62" y="34"/>
                    </a:lnTo>
                    <a:lnTo>
                      <a:pt x="72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93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13" y="9"/>
                    </a:lnTo>
                    <a:lnTo>
                      <a:pt x="118" y="9"/>
                    </a:lnTo>
                    <a:lnTo>
                      <a:pt x="123" y="0"/>
                    </a:lnTo>
                    <a:lnTo>
                      <a:pt x="134" y="9"/>
                    </a:lnTo>
                    <a:lnTo>
                      <a:pt x="123" y="9"/>
                    </a:lnTo>
                    <a:lnTo>
                      <a:pt x="118" y="17"/>
                    </a:lnTo>
                    <a:lnTo>
                      <a:pt x="113" y="17"/>
                    </a:lnTo>
                    <a:lnTo>
                      <a:pt x="103" y="25"/>
                    </a:lnTo>
                    <a:lnTo>
                      <a:pt x="103" y="34"/>
                    </a:lnTo>
                    <a:lnTo>
                      <a:pt x="98" y="34"/>
                    </a:lnTo>
                    <a:lnTo>
                      <a:pt x="93" y="42"/>
                    </a:lnTo>
                    <a:lnTo>
                      <a:pt x="93" y="51"/>
                    </a:lnTo>
                    <a:lnTo>
                      <a:pt x="93" y="59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77" y="109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72" y="118"/>
                    </a:lnTo>
                    <a:lnTo>
                      <a:pt x="57" y="118"/>
                    </a:lnTo>
                    <a:lnTo>
                      <a:pt x="52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52" y="101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31" y="25"/>
                    </a:lnTo>
                    <a:lnTo>
                      <a:pt x="31" y="17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4" name="Freeform 105"/>
              <p:cNvSpPr>
                <a:spLocks/>
              </p:cNvSpPr>
              <p:nvPr/>
            </p:nvSpPr>
            <p:spPr bwMode="auto">
              <a:xfrm>
                <a:off x="2695" y="4050"/>
                <a:ext cx="128" cy="118"/>
              </a:xfrm>
              <a:custGeom>
                <a:avLst/>
                <a:gdLst>
                  <a:gd name="T0" fmla="*/ 5 w 128"/>
                  <a:gd name="T1" fmla="*/ 17 h 118"/>
                  <a:gd name="T2" fmla="*/ 5 w 128"/>
                  <a:gd name="T3" fmla="*/ 9 h 118"/>
                  <a:gd name="T4" fmla="*/ 25 w 128"/>
                  <a:gd name="T5" fmla="*/ 9 h 118"/>
                  <a:gd name="T6" fmla="*/ 41 w 128"/>
                  <a:gd name="T7" fmla="*/ 17 h 118"/>
                  <a:gd name="T8" fmla="*/ 61 w 128"/>
                  <a:gd name="T9" fmla="*/ 42 h 118"/>
                  <a:gd name="T10" fmla="*/ 87 w 128"/>
                  <a:gd name="T11" fmla="*/ 17 h 118"/>
                  <a:gd name="T12" fmla="*/ 102 w 128"/>
                  <a:gd name="T13" fmla="*/ 0 h 118"/>
                  <a:gd name="T14" fmla="*/ 113 w 128"/>
                  <a:gd name="T15" fmla="*/ 17 h 118"/>
                  <a:gd name="T16" fmla="*/ 128 w 128"/>
                  <a:gd name="T17" fmla="*/ 17 h 118"/>
                  <a:gd name="T18" fmla="*/ 102 w 128"/>
                  <a:gd name="T19" fmla="*/ 34 h 118"/>
                  <a:gd name="T20" fmla="*/ 87 w 128"/>
                  <a:gd name="T21" fmla="*/ 59 h 118"/>
                  <a:gd name="T22" fmla="*/ 82 w 128"/>
                  <a:gd name="T23" fmla="*/ 93 h 118"/>
                  <a:gd name="T24" fmla="*/ 82 w 128"/>
                  <a:gd name="T25" fmla="*/ 118 h 118"/>
                  <a:gd name="T26" fmla="*/ 67 w 128"/>
                  <a:gd name="T27" fmla="*/ 118 h 118"/>
                  <a:gd name="T28" fmla="*/ 41 w 128"/>
                  <a:gd name="T29" fmla="*/ 118 h 118"/>
                  <a:gd name="T30" fmla="*/ 46 w 128"/>
                  <a:gd name="T31" fmla="*/ 76 h 118"/>
                  <a:gd name="T32" fmla="*/ 31 w 128"/>
                  <a:gd name="T33" fmla="*/ 42 h 118"/>
                  <a:gd name="T34" fmla="*/ 25 w 128"/>
                  <a:gd name="T35" fmla="*/ 25 h 118"/>
                  <a:gd name="T36" fmla="*/ 10 w 128"/>
                  <a:gd name="T37" fmla="*/ 17 h 118"/>
                  <a:gd name="T38" fmla="*/ 5 w 128"/>
                  <a:gd name="T39" fmla="*/ 9 h 118"/>
                  <a:gd name="T40" fmla="*/ 20 w 128"/>
                  <a:gd name="T41" fmla="*/ 17 h 118"/>
                  <a:gd name="T42" fmla="*/ 25 w 128"/>
                  <a:gd name="T43" fmla="*/ 9 h 118"/>
                  <a:gd name="T44" fmla="*/ 31 w 128"/>
                  <a:gd name="T45" fmla="*/ 0 h 118"/>
                  <a:gd name="T46" fmla="*/ 46 w 128"/>
                  <a:gd name="T47" fmla="*/ 17 h 118"/>
                  <a:gd name="T48" fmla="*/ 51 w 128"/>
                  <a:gd name="T49" fmla="*/ 34 h 118"/>
                  <a:gd name="T50" fmla="*/ 61 w 128"/>
                  <a:gd name="T51" fmla="*/ 42 h 118"/>
                  <a:gd name="T52" fmla="*/ 67 w 128"/>
                  <a:gd name="T53" fmla="*/ 34 h 118"/>
                  <a:gd name="T54" fmla="*/ 82 w 128"/>
                  <a:gd name="T55" fmla="*/ 17 h 118"/>
                  <a:gd name="T56" fmla="*/ 87 w 128"/>
                  <a:gd name="T57" fmla="*/ 9 h 118"/>
                  <a:gd name="T58" fmla="*/ 92 w 128"/>
                  <a:gd name="T59" fmla="*/ 0 h 118"/>
                  <a:gd name="T60" fmla="*/ 102 w 128"/>
                  <a:gd name="T61" fmla="*/ 17 h 118"/>
                  <a:gd name="T62" fmla="*/ 113 w 128"/>
                  <a:gd name="T63" fmla="*/ 17 h 118"/>
                  <a:gd name="T64" fmla="*/ 128 w 128"/>
                  <a:gd name="T65" fmla="*/ 9 h 118"/>
                  <a:gd name="T66" fmla="*/ 113 w 128"/>
                  <a:gd name="T67" fmla="*/ 25 h 118"/>
                  <a:gd name="T68" fmla="*/ 92 w 128"/>
                  <a:gd name="T69" fmla="*/ 42 h 118"/>
                  <a:gd name="T70" fmla="*/ 87 w 128"/>
                  <a:gd name="T71" fmla="*/ 51 h 118"/>
                  <a:gd name="T72" fmla="*/ 87 w 128"/>
                  <a:gd name="T73" fmla="*/ 67 h 118"/>
                  <a:gd name="T74" fmla="*/ 82 w 128"/>
                  <a:gd name="T75" fmla="*/ 67 h 118"/>
                  <a:gd name="T76" fmla="*/ 82 w 128"/>
                  <a:gd name="T77" fmla="*/ 93 h 118"/>
                  <a:gd name="T78" fmla="*/ 82 w 128"/>
                  <a:gd name="T79" fmla="*/ 101 h 118"/>
                  <a:gd name="T80" fmla="*/ 82 w 128"/>
                  <a:gd name="T81" fmla="*/ 118 h 118"/>
                  <a:gd name="T82" fmla="*/ 72 w 128"/>
                  <a:gd name="T83" fmla="*/ 118 h 118"/>
                  <a:gd name="T84" fmla="*/ 51 w 128"/>
                  <a:gd name="T85" fmla="*/ 118 h 118"/>
                  <a:gd name="T86" fmla="*/ 41 w 128"/>
                  <a:gd name="T87" fmla="*/ 109 h 118"/>
                  <a:gd name="T88" fmla="*/ 46 w 128"/>
                  <a:gd name="T89" fmla="*/ 93 h 118"/>
                  <a:gd name="T90" fmla="*/ 46 w 128"/>
                  <a:gd name="T91" fmla="*/ 84 h 118"/>
                  <a:gd name="T92" fmla="*/ 46 w 128"/>
                  <a:gd name="T93" fmla="*/ 67 h 118"/>
                  <a:gd name="T94" fmla="*/ 41 w 128"/>
                  <a:gd name="T95" fmla="*/ 67 h 118"/>
                  <a:gd name="T96" fmla="*/ 41 w 128"/>
                  <a:gd name="T97" fmla="*/ 51 h 118"/>
                  <a:gd name="T98" fmla="*/ 31 w 128"/>
                  <a:gd name="T99" fmla="*/ 42 h 11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8" h="118">
                    <a:moveTo>
                      <a:pt x="25" y="25"/>
                    </a:moveTo>
                    <a:lnTo>
                      <a:pt x="20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20" y="17"/>
                    </a:lnTo>
                    <a:lnTo>
                      <a:pt x="25" y="9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41" y="17"/>
                    </a:lnTo>
                    <a:lnTo>
                      <a:pt x="46" y="17"/>
                    </a:lnTo>
                    <a:lnTo>
                      <a:pt x="51" y="34"/>
                    </a:lnTo>
                    <a:lnTo>
                      <a:pt x="61" y="42"/>
                    </a:lnTo>
                    <a:lnTo>
                      <a:pt x="67" y="42"/>
                    </a:lnTo>
                    <a:lnTo>
                      <a:pt x="72" y="25"/>
                    </a:lnTo>
                    <a:lnTo>
                      <a:pt x="87" y="17"/>
                    </a:lnTo>
                    <a:lnTo>
                      <a:pt x="92" y="9"/>
                    </a:lnTo>
                    <a:lnTo>
                      <a:pt x="92" y="0"/>
                    </a:lnTo>
                    <a:lnTo>
                      <a:pt x="102" y="0"/>
                    </a:lnTo>
                    <a:lnTo>
                      <a:pt x="102" y="9"/>
                    </a:lnTo>
                    <a:lnTo>
                      <a:pt x="108" y="17"/>
                    </a:lnTo>
                    <a:lnTo>
                      <a:pt x="113" y="17"/>
                    </a:lnTo>
                    <a:lnTo>
                      <a:pt x="123" y="9"/>
                    </a:lnTo>
                    <a:lnTo>
                      <a:pt x="128" y="17"/>
                    </a:lnTo>
                    <a:lnTo>
                      <a:pt x="123" y="17"/>
                    </a:lnTo>
                    <a:lnTo>
                      <a:pt x="102" y="34"/>
                    </a:lnTo>
                    <a:lnTo>
                      <a:pt x="92" y="42"/>
                    </a:lnTo>
                    <a:lnTo>
                      <a:pt x="87" y="42"/>
                    </a:lnTo>
                    <a:lnTo>
                      <a:pt x="87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2" y="118"/>
                    </a:lnTo>
                    <a:lnTo>
                      <a:pt x="67" y="118"/>
                    </a:lnTo>
                    <a:lnTo>
                      <a:pt x="41" y="118"/>
                    </a:lnTo>
                    <a:lnTo>
                      <a:pt x="46" y="101"/>
                    </a:lnTo>
                    <a:lnTo>
                      <a:pt x="46" y="93"/>
                    </a:lnTo>
                    <a:lnTo>
                      <a:pt x="46" y="76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1" y="42"/>
                    </a:lnTo>
                    <a:lnTo>
                      <a:pt x="25" y="25"/>
                    </a:lnTo>
                    <a:lnTo>
                      <a:pt x="20" y="17"/>
                    </a:lnTo>
                    <a:lnTo>
                      <a:pt x="10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20" y="9"/>
                    </a:lnTo>
                    <a:lnTo>
                      <a:pt x="20" y="17"/>
                    </a:lnTo>
                    <a:lnTo>
                      <a:pt x="20" y="9"/>
                    </a:lnTo>
                    <a:lnTo>
                      <a:pt x="25" y="9"/>
                    </a:lnTo>
                    <a:lnTo>
                      <a:pt x="31" y="0"/>
                    </a:lnTo>
                    <a:lnTo>
                      <a:pt x="31" y="9"/>
                    </a:lnTo>
                    <a:lnTo>
                      <a:pt x="41" y="17"/>
                    </a:lnTo>
                    <a:lnTo>
                      <a:pt x="46" y="17"/>
                    </a:lnTo>
                    <a:lnTo>
                      <a:pt x="46" y="25"/>
                    </a:lnTo>
                    <a:lnTo>
                      <a:pt x="51" y="34"/>
                    </a:lnTo>
                    <a:lnTo>
                      <a:pt x="61" y="42"/>
                    </a:lnTo>
                    <a:lnTo>
                      <a:pt x="67" y="42"/>
                    </a:lnTo>
                    <a:lnTo>
                      <a:pt x="67" y="34"/>
                    </a:lnTo>
                    <a:lnTo>
                      <a:pt x="72" y="25"/>
                    </a:lnTo>
                    <a:lnTo>
                      <a:pt x="82" y="17"/>
                    </a:lnTo>
                    <a:lnTo>
                      <a:pt x="87" y="17"/>
                    </a:lnTo>
                    <a:lnTo>
                      <a:pt x="87" y="9"/>
                    </a:lnTo>
                    <a:lnTo>
                      <a:pt x="92" y="9"/>
                    </a:lnTo>
                    <a:lnTo>
                      <a:pt x="92" y="0"/>
                    </a:lnTo>
                    <a:lnTo>
                      <a:pt x="102" y="0"/>
                    </a:lnTo>
                    <a:lnTo>
                      <a:pt x="102" y="9"/>
                    </a:lnTo>
                    <a:lnTo>
                      <a:pt x="102" y="17"/>
                    </a:lnTo>
                    <a:lnTo>
                      <a:pt x="108" y="17"/>
                    </a:lnTo>
                    <a:lnTo>
                      <a:pt x="113" y="17"/>
                    </a:lnTo>
                    <a:lnTo>
                      <a:pt x="113" y="9"/>
                    </a:lnTo>
                    <a:lnTo>
                      <a:pt x="123" y="9"/>
                    </a:lnTo>
                    <a:lnTo>
                      <a:pt x="128" y="9"/>
                    </a:lnTo>
                    <a:lnTo>
                      <a:pt x="128" y="17"/>
                    </a:lnTo>
                    <a:lnTo>
                      <a:pt x="123" y="17"/>
                    </a:lnTo>
                    <a:lnTo>
                      <a:pt x="113" y="25"/>
                    </a:lnTo>
                    <a:lnTo>
                      <a:pt x="102" y="34"/>
                    </a:lnTo>
                    <a:lnTo>
                      <a:pt x="92" y="42"/>
                    </a:lnTo>
                    <a:lnTo>
                      <a:pt x="87" y="51"/>
                    </a:lnTo>
                    <a:lnTo>
                      <a:pt x="87" y="59"/>
                    </a:lnTo>
                    <a:lnTo>
                      <a:pt x="87" y="67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2" y="118"/>
                    </a:lnTo>
                    <a:lnTo>
                      <a:pt x="61" y="118"/>
                    </a:lnTo>
                    <a:lnTo>
                      <a:pt x="51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6" y="101"/>
                    </a:lnTo>
                    <a:lnTo>
                      <a:pt x="46" y="93"/>
                    </a:lnTo>
                    <a:lnTo>
                      <a:pt x="46" y="84"/>
                    </a:lnTo>
                    <a:lnTo>
                      <a:pt x="46" y="76"/>
                    </a:lnTo>
                    <a:lnTo>
                      <a:pt x="46" y="67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1" y="42"/>
                    </a:lnTo>
                    <a:lnTo>
                      <a:pt x="31" y="34"/>
                    </a:lnTo>
                    <a:lnTo>
                      <a:pt x="25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5" name="Freeform 106"/>
              <p:cNvSpPr>
                <a:spLocks/>
              </p:cNvSpPr>
              <p:nvPr/>
            </p:nvSpPr>
            <p:spPr bwMode="auto">
              <a:xfrm>
                <a:off x="2695" y="3933"/>
                <a:ext cx="128" cy="126"/>
              </a:xfrm>
              <a:custGeom>
                <a:avLst/>
                <a:gdLst>
                  <a:gd name="T0" fmla="*/ 25 w 128"/>
                  <a:gd name="T1" fmla="*/ 25 h 126"/>
                  <a:gd name="T2" fmla="*/ 10 w 128"/>
                  <a:gd name="T3" fmla="*/ 16 h 126"/>
                  <a:gd name="T4" fmla="*/ 5 w 128"/>
                  <a:gd name="T5" fmla="*/ 8 h 126"/>
                  <a:gd name="T6" fmla="*/ 0 w 128"/>
                  <a:gd name="T7" fmla="*/ 8 h 126"/>
                  <a:gd name="T8" fmla="*/ 10 w 128"/>
                  <a:gd name="T9" fmla="*/ 8 h 126"/>
                  <a:gd name="T10" fmla="*/ 20 w 128"/>
                  <a:gd name="T11" fmla="*/ 8 h 126"/>
                  <a:gd name="T12" fmla="*/ 25 w 128"/>
                  <a:gd name="T13" fmla="*/ 8 h 126"/>
                  <a:gd name="T14" fmla="*/ 31 w 128"/>
                  <a:gd name="T15" fmla="*/ 0 h 126"/>
                  <a:gd name="T16" fmla="*/ 41 w 128"/>
                  <a:gd name="T17" fmla="*/ 8 h 126"/>
                  <a:gd name="T18" fmla="*/ 41 w 128"/>
                  <a:gd name="T19" fmla="*/ 16 h 126"/>
                  <a:gd name="T20" fmla="*/ 46 w 128"/>
                  <a:gd name="T21" fmla="*/ 25 h 126"/>
                  <a:gd name="T22" fmla="*/ 51 w 128"/>
                  <a:gd name="T23" fmla="*/ 33 h 126"/>
                  <a:gd name="T24" fmla="*/ 61 w 128"/>
                  <a:gd name="T25" fmla="*/ 33 h 126"/>
                  <a:gd name="T26" fmla="*/ 67 w 128"/>
                  <a:gd name="T27" fmla="*/ 33 h 126"/>
                  <a:gd name="T28" fmla="*/ 67 w 128"/>
                  <a:gd name="T29" fmla="*/ 33 h 126"/>
                  <a:gd name="T30" fmla="*/ 72 w 128"/>
                  <a:gd name="T31" fmla="*/ 25 h 126"/>
                  <a:gd name="T32" fmla="*/ 87 w 128"/>
                  <a:gd name="T33" fmla="*/ 8 h 126"/>
                  <a:gd name="T34" fmla="*/ 92 w 128"/>
                  <a:gd name="T35" fmla="*/ 8 h 126"/>
                  <a:gd name="T36" fmla="*/ 102 w 128"/>
                  <a:gd name="T37" fmla="*/ 0 h 126"/>
                  <a:gd name="T38" fmla="*/ 102 w 128"/>
                  <a:gd name="T39" fmla="*/ 8 h 126"/>
                  <a:gd name="T40" fmla="*/ 113 w 128"/>
                  <a:gd name="T41" fmla="*/ 8 h 126"/>
                  <a:gd name="T42" fmla="*/ 128 w 128"/>
                  <a:gd name="T43" fmla="*/ 8 h 126"/>
                  <a:gd name="T44" fmla="*/ 123 w 128"/>
                  <a:gd name="T45" fmla="*/ 16 h 126"/>
                  <a:gd name="T46" fmla="*/ 102 w 128"/>
                  <a:gd name="T47" fmla="*/ 33 h 126"/>
                  <a:gd name="T48" fmla="*/ 92 w 128"/>
                  <a:gd name="T49" fmla="*/ 42 h 126"/>
                  <a:gd name="T50" fmla="*/ 92 w 128"/>
                  <a:gd name="T51" fmla="*/ 42 h 126"/>
                  <a:gd name="T52" fmla="*/ 87 w 128"/>
                  <a:gd name="T53" fmla="*/ 50 h 126"/>
                  <a:gd name="T54" fmla="*/ 87 w 128"/>
                  <a:gd name="T55" fmla="*/ 58 h 126"/>
                  <a:gd name="T56" fmla="*/ 82 w 128"/>
                  <a:gd name="T57" fmla="*/ 67 h 126"/>
                  <a:gd name="T58" fmla="*/ 82 w 128"/>
                  <a:gd name="T59" fmla="*/ 75 h 126"/>
                  <a:gd name="T60" fmla="*/ 82 w 128"/>
                  <a:gd name="T61" fmla="*/ 84 h 126"/>
                  <a:gd name="T62" fmla="*/ 82 w 128"/>
                  <a:gd name="T63" fmla="*/ 92 h 126"/>
                  <a:gd name="T64" fmla="*/ 82 w 128"/>
                  <a:gd name="T65" fmla="*/ 109 h 126"/>
                  <a:gd name="T66" fmla="*/ 82 w 128"/>
                  <a:gd name="T67" fmla="*/ 109 h 126"/>
                  <a:gd name="T68" fmla="*/ 82 w 128"/>
                  <a:gd name="T69" fmla="*/ 126 h 126"/>
                  <a:gd name="T70" fmla="*/ 72 w 128"/>
                  <a:gd name="T71" fmla="*/ 126 h 126"/>
                  <a:gd name="T72" fmla="*/ 51 w 128"/>
                  <a:gd name="T73" fmla="*/ 126 h 126"/>
                  <a:gd name="T74" fmla="*/ 41 w 128"/>
                  <a:gd name="T75" fmla="*/ 109 h 126"/>
                  <a:gd name="T76" fmla="*/ 41 w 128"/>
                  <a:gd name="T77" fmla="*/ 109 h 126"/>
                  <a:gd name="T78" fmla="*/ 46 w 128"/>
                  <a:gd name="T79" fmla="*/ 92 h 126"/>
                  <a:gd name="T80" fmla="*/ 46 w 128"/>
                  <a:gd name="T81" fmla="*/ 84 h 126"/>
                  <a:gd name="T82" fmla="*/ 46 w 128"/>
                  <a:gd name="T83" fmla="*/ 67 h 126"/>
                  <a:gd name="T84" fmla="*/ 41 w 128"/>
                  <a:gd name="T85" fmla="*/ 67 h 126"/>
                  <a:gd name="T86" fmla="*/ 41 w 128"/>
                  <a:gd name="T87" fmla="*/ 58 h 126"/>
                  <a:gd name="T88" fmla="*/ 41 w 128"/>
                  <a:gd name="T89" fmla="*/ 50 h 126"/>
                  <a:gd name="T90" fmla="*/ 31 w 128"/>
                  <a:gd name="T91" fmla="*/ 42 h 126"/>
                  <a:gd name="T92" fmla="*/ 31 w 128"/>
                  <a:gd name="T93" fmla="*/ 33 h 126"/>
                  <a:gd name="T94" fmla="*/ 25 w 128"/>
                  <a:gd name="T95" fmla="*/ 33 h 1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8" h="126">
                    <a:moveTo>
                      <a:pt x="25" y="25"/>
                    </a:moveTo>
                    <a:lnTo>
                      <a:pt x="25" y="25"/>
                    </a:lnTo>
                    <a:lnTo>
                      <a:pt x="20" y="16"/>
                    </a:lnTo>
                    <a:lnTo>
                      <a:pt x="10" y="16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0" y="8"/>
                    </a:lnTo>
                    <a:lnTo>
                      <a:pt x="20" y="8"/>
                    </a:lnTo>
                    <a:lnTo>
                      <a:pt x="25" y="8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6" y="16"/>
                    </a:lnTo>
                    <a:lnTo>
                      <a:pt x="46" y="25"/>
                    </a:lnTo>
                    <a:lnTo>
                      <a:pt x="51" y="33"/>
                    </a:lnTo>
                    <a:lnTo>
                      <a:pt x="61" y="33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2" y="16"/>
                    </a:lnTo>
                    <a:lnTo>
                      <a:pt x="87" y="8"/>
                    </a:lnTo>
                    <a:lnTo>
                      <a:pt x="92" y="8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28" y="8"/>
                    </a:lnTo>
                    <a:lnTo>
                      <a:pt x="123" y="16"/>
                    </a:lnTo>
                    <a:lnTo>
                      <a:pt x="113" y="25"/>
                    </a:lnTo>
                    <a:lnTo>
                      <a:pt x="102" y="33"/>
                    </a:lnTo>
                    <a:lnTo>
                      <a:pt x="92" y="33"/>
                    </a:lnTo>
                    <a:lnTo>
                      <a:pt x="92" y="42"/>
                    </a:lnTo>
                    <a:lnTo>
                      <a:pt x="87" y="50"/>
                    </a:lnTo>
                    <a:lnTo>
                      <a:pt x="87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82" y="126"/>
                    </a:lnTo>
                    <a:lnTo>
                      <a:pt x="72" y="126"/>
                    </a:lnTo>
                    <a:lnTo>
                      <a:pt x="61" y="126"/>
                    </a:lnTo>
                    <a:lnTo>
                      <a:pt x="5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6" y="100"/>
                    </a:lnTo>
                    <a:lnTo>
                      <a:pt x="46" y="92"/>
                    </a:lnTo>
                    <a:lnTo>
                      <a:pt x="46" y="84"/>
                    </a:lnTo>
                    <a:lnTo>
                      <a:pt x="46" y="75"/>
                    </a:lnTo>
                    <a:lnTo>
                      <a:pt x="46" y="67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5" y="33"/>
                    </a:lnTo>
                    <a:lnTo>
                      <a:pt x="25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6" name="Freeform 107"/>
              <p:cNvSpPr>
                <a:spLocks/>
              </p:cNvSpPr>
              <p:nvPr/>
            </p:nvSpPr>
            <p:spPr bwMode="auto">
              <a:xfrm>
                <a:off x="2982" y="3891"/>
                <a:ext cx="129" cy="126"/>
              </a:xfrm>
              <a:custGeom>
                <a:avLst/>
                <a:gdLst>
                  <a:gd name="T0" fmla="*/ 21 w 129"/>
                  <a:gd name="T1" fmla="*/ 25 h 126"/>
                  <a:gd name="T2" fmla="*/ 11 w 129"/>
                  <a:gd name="T3" fmla="*/ 16 h 126"/>
                  <a:gd name="T4" fmla="*/ 5 w 129"/>
                  <a:gd name="T5" fmla="*/ 16 h 126"/>
                  <a:gd name="T6" fmla="*/ 0 w 129"/>
                  <a:gd name="T7" fmla="*/ 8 h 126"/>
                  <a:gd name="T8" fmla="*/ 5 w 129"/>
                  <a:gd name="T9" fmla="*/ 8 h 126"/>
                  <a:gd name="T10" fmla="*/ 21 w 129"/>
                  <a:gd name="T11" fmla="*/ 8 h 126"/>
                  <a:gd name="T12" fmla="*/ 26 w 129"/>
                  <a:gd name="T13" fmla="*/ 0 h 126"/>
                  <a:gd name="T14" fmla="*/ 31 w 129"/>
                  <a:gd name="T15" fmla="*/ 8 h 126"/>
                  <a:gd name="T16" fmla="*/ 41 w 129"/>
                  <a:gd name="T17" fmla="*/ 16 h 126"/>
                  <a:gd name="T18" fmla="*/ 47 w 129"/>
                  <a:gd name="T19" fmla="*/ 25 h 126"/>
                  <a:gd name="T20" fmla="*/ 52 w 129"/>
                  <a:gd name="T21" fmla="*/ 33 h 126"/>
                  <a:gd name="T22" fmla="*/ 62 w 129"/>
                  <a:gd name="T23" fmla="*/ 33 h 126"/>
                  <a:gd name="T24" fmla="*/ 67 w 129"/>
                  <a:gd name="T25" fmla="*/ 33 h 126"/>
                  <a:gd name="T26" fmla="*/ 72 w 129"/>
                  <a:gd name="T27" fmla="*/ 25 h 126"/>
                  <a:gd name="T28" fmla="*/ 82 w 129"/>
                  <a:gd name="T29" fmla="*/ 25 h 126"/>
                  <a:gd name="T30" fmla="*/ 88 w 129"/>
                  <a:gd name="T31" fmla="*/ 8 h 126"/>
                  <a:gd name="T32" fmla="*/ 93 w 129"/>
                  <a:gd name="T33" fmla="*/ 0 h 126"/>
                  <a:gd name="T34" fmla="*/ 103 w 129"/>
                  <a:gd name="T35" fmla="*/ 8 h 126"/>
                  <a:gd name="T36" fmla="*/ 103 w 129"/>
                  <a:gd name="T37" fmla="*/ 16 h 126"/>
                  <a:gd name="T38" fmla="*/ 113 w 129"/>
                  <a:gd name="T39" fmla="*/ 8 h 126"/>
                  <a:gd name="T40" fmla="*/ 129 w 129"/>
                  <a:gd name="T41" fmla="*/ 8 h 126"/>
                  <a:gd name="T42" fmla="*/ 124 w 129"/>
                  <a:gd name="T43" fmla="*/ 25 h 126"/>
                  <a:gd name="T44" fmla="*/ 108 w 129"/>
                  <a:gd name="T45" fmla="*/ 25 h 126"/>
                  <a:gd name="T46" fmla="*/ 103 w 129"/>
                  <a:gd name="T47" fmla="*/ 33 h 126"/>
                  <a:gd name="T48" fmla="*/ 88 w 129"/>
                  <a:gd name="T49" fmla="*/ 50 h 126"/>
                  <a:gd name="T50" fmla="*/ 88 w 129"/>
                  <a:gd name="T51" fmla="*/ 50 h 126"/>
                  <a:gd name="T52" fmla="*/ 82 w 129"/>
                  <a:gd name="T53" fmla="*/ 67 h 126"/>
                  <a:gd name="T54" fmla="*/ 82 w 129"/>
                  <a:gd name="T55" fmla="*/ 75 h 126"/>
                  <a:gd name="T56" fmla="*/ 82 w 129"/>
                  <a:gd name="T57" fmla="*/ 92 h 126"/>
                  <a:gd name="T58" fmla="*/ 82 w 129"/>
                  <a:gd name="T59" fmla="*/ 100 h 126"/>
                  <a:gd name="T60" fmla="*/ 82 w 129"/>
                  <a:gd name="T61" fmla="*/ 109 h 126"/>
                  <a:gd name="T62" fmla="*/ 82 w 129"/>
                  <a:gd name="T63" fmla="*/ 117 h 126"/>
                  <a:gd name="T64" fmla="*/ 72 w 129"/>
                  <a:gd name="T65" fmla="*/ 126 h 126"/>
                  <a:gd name="T66" fmla="*/ 52 w 129"/>
                  <a:gd name="T67" fmla="*/ 126 h 126"/>
                  <a:gd name="T68" fmla="*/ 41 w 129"/>
                  <a:gd name="T69" fmla="*/ 117 h 126"/>
                  <a:gd name="T70" fmla="*/ 41 w 129"/>
                  <a:gd name="T71" fmla="*/ 109 h 126"/>
                  <a:gd name="T72" fmla="*/ 47 w 129"/>
                  <a:gd name="T73" fmla="*/ 100 h 126"/>
                  <a:gd name="T74" fmla="*/ 47 w 129"/>
                  <a:gd name="T75" fmla="*/ 92 h 126"/>
                  <a:gd name="T76" fmla="*/ 47 w 129"/>
                  <a:gd name="T77" fmla="*/ 84 h 126"/>
                  <a:gd name="T78" fmla="*/ 41 w 129"/>
                  <a:gd name="T79" fmla="*/ 75 h 126"/>
                  <a:gd name="T80" fmla="*/ 41 w 129"/>
                  <a:gd name="T81" fmla="*/ 67 h 126"/>
                  <a:gd name="T82" fmla="*/ 41 w 129"/>
                  <a:gd name="T83" fmla="*/ 50 h 126"/>
                  <a:gd name="T84" fmla="*/ 31 w 129"/>
                  <a:gd name="T85" fmla="*/ 50 h 126"/>
                  <a:gd name="T86" fmla="*/ 26 w 129"/>
                  <a:gd name="T87" fmla="*/ 33 h 12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9" h="126">
                    <a:moveTo>
                      <a:pt x="26" y="25"/>
                    </a:moveTo>
                    <a:lnTo>
                      <a:pt x="21" y="25"/>
                    </a:lnTo>
                    <a:lnTo>
                      <a:pt x="11" y="25"/>
                    </a:lnTo>
                    <a:lnTo>
                      <a:pt x="11" y="16"/>
                    </a:lnTo>
                    <a:lnTo>
                      <a:pt x="5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41" y="16"/>
                    </a:lnTo>
                    <a:lnTo>
                      <a:pt x="41" y="25"/>
                    </a:lnTo>
                    <a:lnTo>
                      <a:pt x="47" y="25"/>
                    </a:lnTo>
                    <a:lnTo>
                      <a:pt x="52" y="33"/>
                    </a:lnTo>
                    <a:lnTo>
                      <a:pt x="62" y="33"/>
                    </a:lnTo>
                    <a:lnTo>
                      <a:pt x="62" y="42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2" y="25"/>
                    </a:lnTo>
                    <a:lnTo>
                      <a:pt x="88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3" y="16"/>
                    </a:lnTo>
                    <a:lnTo>
                      <a:pt x="108" y="16"/>
                    </a:lnTo>
                    <a:lnTo>
                      <a:pt x="113" y="8"/>
                    </a:lnTo>
                    <a:lnTo>
                      <a:pt x="124" y="8"/>
                    </a:lnTo>
                    <a:lnTo>
                      <a:pt x="129" y="8"/>
                    </a:lnTo>
                    <a:lnTo>
                      <a:pt x="129" y="16"/>
                    </a:lnTo>
                    <a:lnTo>
                      <a:pt x="124" y="25"/>
                    </a:lnTo>
                    <a:lnTo>
                      <a:pt x="108" y="25"/>
                    </a:lnTo>
                    <a:lnTo>
                      <a:pt x="103" y="33"/>
                    </a:lnTo>
                    <a:lnTo>
                      <a:pt x="93" y="42"/>
                    </a:lnTo>
                    <a:lnTo>
                      <a:pt x="88" y="50"/>
                    </a:lnTo>
                    <a:lnTo>
                      <a:pt x="88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72" y="117"/>
                    </a:lnTo>
                    <a:lnTo>
                      <a:pt x="82" y="117"/>
                    </a:lnTo>
                    <a:lnTo>
                      <a:pt x="82" y="126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52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7" y="100"/>
                    </a:lnTo>
                    <a:lnTo>
                      <a:pt x="47" y="92"/>
                    </a:lnTo>
                    <a:lnTo>
                      <a:pt x="47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1" y="50"/>
                    </a:lnTo>
                    <a:lnTo>
                      <a:pt x="31" y="42"/>
                    </a:lnTo>
                    <a:lnTo>
                      <a:pt x="26" y="33"/>
                    </a:lnTo>
                    <a:lnTo>
                      <a:pt x="26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7" name="Freeform 108"/>
              <p:cNvSpPr>
                <a:spLocks/>
              </p:cNvSpPr>
              <p:nvPr/>
            </p:nvSpPr>
            <p:spPr bwMode="auto">
              <a:xfrm>
                <a:off x="2695" y="3933"/>
                <a:ext cx="128" cy="126"/>
              </a:xfrm>
              <a:custGeom>
                <a:avLst/>
                <a:gdLst>
                  <a:gd name="T0" fmla="*/ 5 w 128"/>
                  <a:gd name="T1" fmla="*/ 8 h 126"/>
                  <a:gd name="T2" fmla="*/ 5 w 128"/>
                  <a:gd name="T3" fmla="*/ 8 h 126"/>
                  <a:gd name="T4" fmla="*/ 25 w 128"/>
                  <a:gd name="T5" fmla="*/ 8 h 126"/>
                  <a:gd name="T6" fmla="*/ 41 w 128"/>
                  <a:gd name="T7" fmla="*/ 8 h 126"/>
                  <a:gd name="T8" fmla="*/ 61 w 128"/>
                  <a:gd name="T9" fmla="*/ 33 h 126"/>
                  <a:gd name="T10" fmla="*/ 87 w 128"/>
                  <a:gd name="T11" fmla="*/ 8 h 126"/>
                  <a:gd name="T12" fmla="*/ 102 w 128"/>
                  <a:gd name="T13" fmla="*/ 0 h 126"/>
                  <a:gd name="T14" fmla="*/ 113 w 128"/>
                  <a:gd name="T15" fmla="*/ 8 h 126"/>
                  <a:gd name="T16" fmla="*/ 128 w 128"/>
                  <a:gd name="T17" fmla="*/ 8 h 126"/>
                  <a:gd name="T18" fmla="*/ 102 w 128"/>
                  <a:gd name="T19" fmla="*/ 33 h 126"/>
                  <a:gd name="T20" fmla="*/ 87 w 128"/>
                  <a:gd name="T21" fmla="*/ 58 h 126"/>
                  <a:gd name="T22" fmla="*/ 82 w 128"/>
                  <a:gd name="T23" fmla="*/ 84 h 126"/>
                  <a:gd name="T24" fmla="*/ 82 w 128"/>
                  <a:gd name="T25" fmla="*/ 117 h 126"/>
                  <a:gd name="T26" fmla="*/ 67 w 128"/>
                  <a:gd name="T27" fmla="*/ 126 h 126"/>
                  <a:gd name="T28" fmla="*/ 41 w 128"/>
                  <a:gd name="T29" fmla="*/ 109 h 126"/>
                  <a:gd name="T30" fmla="*/ 46 w 128"/>
                  <a:gd name="T31" fmla="*/ 75 h 126"/>
                  <a:gd name="T32" fmla="*/ 31 w 128"/>
                  <a:gd name="T33" fmla="*/ 42 h 126"/>
                  <a:gd name="T34" fmla="*/ 25 w 128"/>
                  <a:gd name="T35" fmla="*/ 25 h 126"/>
                  <a:gd name="T36" fmla="*/ 10 w 128"/>
                  <a:gd name="T37" fmla="*/ 16 h 126"/>
                  <a:gd name="T38" fmla="*/ 0 w 128"/>
                  <a:gd name="T39" fmla="*/ 8 h 126"/>
                  <a:gd name="T40" fmla="*/ 10 w 128"/>
                  <a:gd name="T41" fmla="*/ 8 h 126"/>
                  <a:gd name="T42" fmla="*/ 25 w 128"/>
                  <a:gd name="T43" fmla="*/ 8 h 126"/>
                  <a:gd name="T44" fmla="*/ 31 w 128"/>
                  <a:gd name="T45" fmla="*/ 0 h 126"/>
                  <a:gd name="T46" fmla="*/ 41 w 128"/>
                  <a:gd name="T47" fmla="*/ 16 h 126"/>
                  <a:gd name="T48" fmla="*/ 46 w 128"/>
                  <a:gd name="T49" fmla="*/ 25 h 126"/>
                  <a:gd name="T50" fmla="*/ 61 w 128"/>
                  <a:gd name="T51" fmla="*/ 33 h 126"/>
                  <a:gd name="T52" fmla="*/ 67 w 128"/>
                  <a:gd name="T53" fmla="*/ 33 h 126"/>
                  <a:gd name="T54" fmla="*/ 67 w 128"/>
                  <a:gd name="T55" fmla="*/ 33 h 126"/>
                  <a:gd name="T56" fmla="*/ 87 w 128"/>
                  <a:gd name="T57" fmla="*/ 8 h 126"/>
                  <a:gd name="T58" fmla="*/ 102 w 128"/>
                  <a:gd name="T59" fmla="*/ 0 h 126"/>
                  <a:gd name="T60" fmla="*/ 102 w 128"/>
                  <a:gd name="T61" fmla="*/ 8 h 126"/>
                  <a:gd name="T62" fmla="*/ 123 w 128"/>
                  <a:gd name="T63" fmla="*/ 8 h 126"/>
                  <a:gd name="T64" fmla="*/ 123 w 128"/>
                  <a:gd name="T65" fmla="*/ 16 h 126"/>
                  <a:gd name="T66" fmla="*/ 92 w 128"/>
                  <a:gd name="T67" fmla="*/ 33 h 126"/>
                  <a:gd name="T68" fmla="*/ 92 w 128"/>
                  <a:gd name="T69" fmla="*/ 42 h 126"/>
                  <a:gd name="T70" fmla="*/ 87 w 128"/>
                  <a:gd name="T71" fmla="*/ 58 h 126"/>
                  <a:gd name="T72" fmla="*/ 82 w 128"/>
                  <a:gd name="T73" fmla="*/ 67 h 126"/>
                  <a:gd name="T74" fmla="*/ 82 w 128"/>
                  <a:gd name="T75" fmla="*/ 84 h 126"/>
                  <a:gd name="T76" fmla="*/ 82 w 128"/>
                  <a:gd name="T77" fmla="*/ 92 h 126"/>
                  <a:gd name="T78" fmla="*/ 82 w 128"/>
                  <a:gd name="T79" fmla="*/ 109 h 126"/>
                  <a:gd name="T80" fmla="*/ 82 w 128"/>
                  <a:gd name="T81" fmla="*/ 126 h 126"/>
                  <a:gd name="T82" fmla="*/ 61 w 128"/>
                  <a:gd name="T83" fmla="*/ 126 h 126"/>
                  <a:gd name="T84" fmla="*/ 41 w 128"/>
                  <a:gd name="T85" fmla="*/ 109 h 126"/>
                  <a:gd name="T86" fmla="*/ 46 w 128"/>
                  <a:gd name="T87" fmla="*/ 100 h 126"/>
                  <a:gd name="T88" fmla="*/ 46 w 128"/>
                  <a:gd name="T89" fmla="*/ 84 h 126"/>
                  <a:gd name="T90" fmla="*/ 46 w 128"/>
                  <a:gd name="T91" fmla="*/ 67 h 126"/>
                  <a:gd name="T92" fmla="*/ 41 w 128"/>
                  <a:gd name="T93" fmla="*/ 58 h 126"/>
                  <a:gd name="T94" fmla="*/ 31 w 128"/>
                  <a:gd name="T95" fmla="*/ 42 h 126"/>
                  <a:gd name="T96" fmla="*/ 31 w 128"/>
                  <a:gd name="T97" fmla="*/ 33 h 126"/>
                  <a:gd name="T98" fmla="*/ 25 w 128"/>
                  <a:gd name="T99" fmla="*/ 25 h 12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8" h="126">
                    <a:moveTo>
                      <a:pt x="25" y="25"/>
                    </a:moveTo>
                    <a:lnTo>
                      <a:pt x="20" y="16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0" y="8"/>
                    </a:lnTo>
                    <a:lnTo>
                      <a:pt x="20" y="8"/>
                    </a:lnTo>
                    <a:lnTo>
                      <a:pt x="25" y="8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41" y="8"/>
                    </a:lnTo>
                    <a:lnTo>
                      <a:pt x="46" y="16"/>
                    </a:lnTo>
                    <a:lnTo>
                      <a:pt x="51" y="33"/>
                    </a:lnTo>
                    <a:lnTo>
                      <a:pt x="61" y="33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7" y="8"/>
                    </a:lnTo>
                    <a:lnTo>
                      <a:pt x="92" y="8"/>
                    </a:lnTo>
                    <a:lnTo>
                      <a:pt x="92" y="0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28" y="8"/>
                    </a:lnTo>
                    <a:lnTo>
                      <a:pt x="123" y="16"/>
                    </a:lnTo>
                    <a:lnTo>
                      <a:pt x="102" y="33"/>
                    </a:lnTo>
                    <a:lnTo>
                      <a:pt x="92" y="33"/>
                    </a:lnTo>
                    <a:lnTo>
                      <a:pt x="87" y="42"/>
                    </a:lnTo>
                    <a:lnTo>
                      <a:pt x="87" y="58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82" y="126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6" y="100"/>
                    </a:lnTo>
                    <a:lnTo>
                      <a:pt x="46" y="92"/>
                    </a:lnTo>
                    <a:lnTo>
                      <a:pt x="46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5" y="33"/>
                    </a:lnTo>
                    <a:lnTo>
                      <a:pt x="25" y="25"/>
                    </a:lnTo>
                    <a:lnTo>
                      <a:pt x="20" y="16"/>
                    </a:lnTo>
                    <a:lnTo>
                      <a:pt x="10" y="16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0" y="8"/>
                    </a:lnTo>
                    <a:lnTo>
                      <a:pt x="20" y="8"/>
                    </a:lnTo>
                    <a:lnTo>
                      <a:pt x="25" y="8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6" y="16"/>
                    </a:lnTo>
                    <a:lnTo>
                      <a:pt x="46" y="25"/>
                    </a:lnTo>
                    <a:lnTo>
                      <a:pt x="51" y="33"/>
                    </a:lnTo>
                    <a:lnTo>
                      <a:pt x="61" y="33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2" y="16"/>
                    </a:lnTo>
                    <a:lnTo>
                      <a:pt x="87" y="8"/>
                    </a:lnTo>
                    <a:lnTo>
                      <a:pt x="92" y="8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28" y="8"/>
                    </a:lnTo>
                    <a:lnTo>
                      <a:pt x="123" y="16"/>
                    </a:lnTo>
                    <a:lnTo>
                      <a:pt x="113" y="25"/>
                    </a:lnTo>
                    <a:lnTo>
                      <a:pt x="102" y="33"/>
                    </a:lnTo>
                    <a:lnTo>
                      <a:pt x="92" y="33"/>
                    </a:lnTo>
                    <a:lnTo>
                      <a:pt x="92" y="42"/>
                    </a:lnTo>
                    <a:lnTo>
                      <a:pt x="87" y="50"/>
                    </a:lnTo>
                    <a:lnTo>
                      <a:pt x="87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82" y="126"/>
                    </a:lnTo>
                    <a:lnTo>
                      <a:pt x="72" y="126"/>
                    </a:lnTo>
                    <a:lnTo>
                      <a:pt x="61" y="126"/>
                    </a:lnTo>
                    <a:lnTo>
                      <a:pt x="5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6" y="100"/>
                    </a:lnTo>
                    <a:lnTo>
                      <a:pt x="46" y="92"/>
                    </a:lnTo>
                    <a:lnTo>
                      <a:pt x="46" y="84"/>
                    </a:lnTo>
                    <a:lnTo>
                      <a:pt x="46" y="75"/>
                    </a:lnTo>
                    <a:lnTo>
                      <a:pt x="46" y="67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5" y="33"/>
                    </a:lnTo>
                    <a:lnTo>
                      <a:pt x="25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8" name="Freeform 109"/>
              <p:cNvSpPr>
                <a:spLocks/>
              </p:cNvSpPr>
              <p:nvPr/>
            </p:nvSpPr>
            <p:spPr bwMode="auto">
              <a:xfrm>
                <a:off x="2982" y="3891"/>
                <a:ext cx="129" cy="126"/>
              </a:xfrm>
              <a:custGeom>
                <a:avLst/>
                <a:gdLst>
                  <a:gd name="T0" fmla="*/ 5 w 129"/>
                  <a:gd name="T1" fmla="*/ 16 h 126"/>
                  <a:gd name="T2" fmla="*/ 5 w 129"/>
                  <a:gd name="T3" fmla="*/ 8 h 126"/>
                  <a:gd name="T4" fmla="*/ 26 w 129"/>
                  <a:gd name="T5" fmla="*/ 8 h 126"/>
                  <a:gd name="T6" fmla="*/ 41 w 129"/>
                  <a:gd name="T7" fmla="*/ 16 h 126"/>
                  <a:gd name="T8" fmla="*/ 62 w 129"/>
                  <a:gd name="T9" fmla="*/ 42 h 126"/>
                  <a:gd name="T10" fmla="*/ 82 w 129"/>
                  <a:gd name="T11" fmla="*/ 16 h 126"/>
                  <a:gd name="T12" fmla="*/ 103 w 129"/>
                  <a:gd name="T13" fmla="*/ 0 h 126"/>
                  <a:gd name="T14" fmla="*/ 108 w 129"/>
                  <a:gd name="T15" fmla="*/ 16 h 126"/>
                  <a:gd name="T16" fmla="*/ 129 w 129"/>
                  <a:gd name="T17" fmla="*/ 16 h 126"/>
                  <a:gd name="T18" fmla="*/ 103 w 129"/>
                  <a:gd name="T19" fmla="*/ 33 h 126"/>
                  <a:gd name="T20" fmla="*/ 88 w 129"/>
                  <a:gd name="T21" fmla="*/ 50 h 126"/>
                  <a:gd name="T22" fmla="*/ 82 w 129"/>
                  <a:gd name="T23" fmla="*/ 92 h 126"/>
                  <a:gd name="T24" fmla="*/ 72 w 129"/>
                  <a:gd name="T25" fmla="*/ 117 h 126"/>
                  <a:gd name="T26" fmla="*/ 67 w 129"/>
                  <a:gd name="T27" fmla="*/ 126 h 126"/>
                  <a:gd name="T28" fmla="*/ 41 w 129"/>
                  <a:gd name="T29" fmla="*/ 117 h 126"/>
                  <a:gd name="T30" fmla="*/ 41 w 129"/>
                  <a:gd name="T31" fmla="*/ 75 h 126"/>
                  <a:gd name="T32" fmla="*/ 31 w 129"/>
                  <a:gd name="T33" fmla="*/ 50 h 126"/>
                  <a:gd name="T34" fmla="*/ 26 w 129"/>
                  <a:gd name="T35" fmla="*/ 25 h 126"/>
                  <a:gd name="T36" fmla="*/ 11 w 129"/>
                  <a:gd name="T37" fmla="*/ 16 h 126"/>
                  <a:gd name="T38" fmla="*/ 0 w 129"/>
                  <a:gd name="T39" fmla="*/ 16 h 126"/>
                  <a:gd name="T40" fmla="*/ 5 w 129"/>
                  <a:gd name="T41" fmla="*/ 8 h 126"/>
                  <a:gd name="T42" fmla="*/ 26 w 129"/>
                  <a:gd name="T43" fmla="*/ 8 h 126"/>
                  <a:gd name="T44" fmla="*/ 31 w 129"/>
                  <a:gd name="T45" fmla="*/ 8 h 126"/>
                  <a:gd name="T46" fmla="*/ 41 w 129"/>
                  <a:gd name="T47" fmla="*/ 25 h 126"/>
                  <a:gd name="T48" fmla="*/ 52 w 129"/>
                  <a:gd name="T49" fmla="*/ 33 h 126"/>
                  <a:gd name="T50" fmla="*/ 62 w 129"/>
                  <a:gd name="T51" fmla="*/ 42 h 126"/>
                  <a:gd name="T52" fmla="*/ 72 w 129"/>
                  <a:gd name="T53" fmla="*/ 25 h 126"/>
                  <a:gd name="T54" fmla="*/ 88 w 129"/>
                  <a:gd name="T55" fmla="*/ 8 h 126"/>
                  <a:gd name="T56" fmla="*/ 93 w 129"/>
                  <a:gd name="T57" fmla="*/ 0 h 126"/>
                  <a:gd name="T58" fmla="*/ 103 w 129"/>
                  <a:gd name="T59" fmla="*/ 8 h 126"/>
                  <a:gd name="T60" fmla="*/ 113 w 129"/>
                  <a:gd name="T61" fmla="*/ 8 h 126"/>
                  <a:gd name="T62" fmla="*/ 129 w 129"/>
                  <a:gd name="T63" fmla="*/ 16 h 126"/>
                  <a:gd name="T64" fmla="*/ 108 w 129"/>
                  <a:gd name="T65" fmla="*/ 25 h 126"/>
                  <a:gd name="T66" fmla="*/ 93 w 129"/>
                  <a:gd name="T67" fmla="*/ 42 h 126"/>
                  <a:gd name="T68" fmla="*/ 88 w 129"/>
                  <a:gd name="T69" fmla="*/ 50 h 126"/>
                  <a:gd name="T70" fmla="*/ 82 w 129"/>
                  <a:gd name="T71" fmla="*/ 75 h 126"/>
                  <a:gd name="T72" fmla="*/ 82 w 129"/>
                  <a:gd name="T73" fmla="*/ 92 h 126"/>
                  <a:gd name="T74" fmla="*/ 82 w 129"/>
                  <a:gd name="T75" fmla="*/ 100 h 126"/>
                  <a:gd name="T76" fmla="*/ 82 w 129"/>
                  <a:gd name="T77" fmla="*/ 117 h 126"/>
                  <a:gd name="T78" fmla="*/ 67 w 129"/>
                  <a:gd name="T79" fmla="*/ 126 h 126"/>
                  <a:gd name="T80" fmla="*/ 41 w 129"/>
                  <a:gd name="T81" fmla="*/ 117 h 126"/>
                  <a:gd name="T82" fmla="*/ 47 w 129"/>
                  <a:gd name="T83" fmla="*/ 100 h 126"/>
                  <a:gd name="T84" fmla="*/ 47 w 129"/>
                  <a:gd name="T85" fmla="*/ 92 h 126"/>
                  <a:gd name="T86" fmla="*/ 41 w 129"/>
                  <a:gd name="T87" fmla="*/ 75 h 126"/>
                  <a:gd name="T88" fmla="*/ 41 w 129"/>
                  <a:gd name="T89" fmla="*/ 67 h 126"/>
                  <a:gd name="T90" fmla="*/ 41 w 129"/>
                  <a:gd name="T91" fmla="*/ 50 h 126"/>
                  <a:gd name="T92" fmla="*/ 26 w 129"/>
                  <a:gd name="T93" fmla="*/ 33 h 12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29" h="126">
                    <a:moveTo>
                      <a:pt x="26" y="25"/>
                    </a:moveTo>
                    <a:lnTo>
                      <a:pt x="11" y="25"/>
                    </a:lnTo>
                    <a:lnTo>
                      <a:pt x="5" y="16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16"/>
                    </a:lnTo>
                    <a:lnTo>
                      <a:pt x="41" y="25"/>
                    </a:lnTo>
                    <a:lnTo>
                      <a:pt x="52" y="33"/>
                    </a:lnTo>
                    <a:lnTo>
                      <a:pt x="62" y="42"/>
                    </a:lnTo>
                    <a:lnTo>
                      <a:pt x="72" y="25"/>
                    </a:lnTo>
                    <a:lnTo>
                      <a:pt x="82" y="16"/>
                    </a:lnTo>
                    <a:lnTo>
                      <a:pt x="88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16"/>
                    </a:lnTo>
                    <a:lnTo>
                      <a:pt x="124" y="8"/>
                    </a:lnTo>
                    <a:lnTo>
                      <a:pt x="129" y="16"/>
                    </a:lnTo>
                    <a:lnTo>
                      <a:pt x="113" y="25"/>
                    </a:lnTo>
                    <a:lnTo>
                      <a:pt x="103" y="33"/>
                    </a:lnTo>
                    <a:lnTo>
                      <a:pt x="93" y="42"/>
                    </a:lnTo>
                    <a:lnTo>
                      <a:pt x="88" y="50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72" y="117"/>
                    </a:lnTo>
                    <a:lnTo>
                      <a:pt x="82" y="126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7" y="100"/>
                    </a:lnTo>
                    <a:lnTo>
                      <a:pt x="47" y="92"/>
                    </a:lnTo>
                    <a:lnTo>
                      <a:pt x="41" y="75"/>
                    </a:lnTo>
                    <a:lnTo>
                      <a:pt x="41" y="58"/>
                    </a:lnTo>
                    <a:lnTo>
                      <a:pt x="31" y="50"/>
                    </a:lnTo>
                    <a:lnTo>
                      <a:pt x="31" y="42"/>
                    </a:lnTo>
                    <a:lnTo>
                      <a:pt x="26" y="25"/>
                    </a:lnTo>
                    <a:lnTo>
                      <a:pt x="21" y="25"/>
                    </a:lnTo>
                    <a:lnTo>
                      <a:pt x="11" y="25"/>
                    </a:lnTo>
                    <a:lnTo>
                      <a:pt x="11" y="16"/>
                    </a:lnTo>
                    <a:lnTo>
                      <a:pt x="5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41" y="16"/>
                    </a:lnTo>
                    <a:lnTo>
                      <a:pt x="41" y="25"/>
                    </a:lnTo>
                    <a:lnTo>
                      <a:pt x="47" y="25"/>
                    </a:lnTo>
                    <a:lnTo>
                      <a:pt x="52" y="33"/>
                    </a:lnTo>
                    <a:lnTo>
                      <a:pt x="62" y="33"/>
                    </a:lnTo>
                    <a:lnTo>
                      <a:pt x="62" y="42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2" y="25"/>
                    </a:lnTo>
                    <a:lnTo>
                      <a:pt x="88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3" y="16"/>
                    </a:lnTo>
                    <a:lnTo>
                      <a:pt x="108" y="16"/>
                    </a:lnTo>
                    <a:lnTo>
                      <a:pt x="113" y="8"/>
                    </a:lnTo>
                    <a:lnTo>
                      <a:pt x="124" y="8"/>
                    </a:lnTo>
                    <a:lnTo>
                      <a:pt x="129" y="8"/>
                    </a:lnTo>
                    <a:lnTo>
                      <a:pt x="129" y="16"/>
                    </a:lnTo>
                    <a:lnTo>
                      <a:pt x="124" y="25"/>
                    </a:lnTo>
                    <a:lnTo>
                      <a:pt x="108" y="25"/>
                    </a:lnTo>
                    <a:lnTo>
                      <a:pt x="103" y="33"/>
                    </a:lnTo>
                    <a:lnTo>
                      <a:pt x="93" y="42"/>
                    </a:lnTo>
                    <a:lnTo>
                      <a:pt x="88" y="50"/>
                    </a:lnTo>
                    <a:lnTo>
                      <a:pt x="88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72" y="117"/>
                    </a:lnTo>
                    <a:lnTo>
                      <a:pt x="82" y="117"/>
                    </a:lnTo>
                    <a:lnTo>
                      <a:pt x="82" y="126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52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7" y="100"/>
                    </a:lnTo>
                    <a:lnTo>
                      <a:pt x="47" y="92"/>
                    </a:lnTo>
                    <a:lnTo>
                      <a:pt x="47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1" y="50"/>
                    </a:lnTo>
                    <a:lnTo>
                      <a:pt x="31" y="42"/>
                    </a:lnTo>
                    <a:lnTo>
                      <a:pt x="26" y="33"/>
                    </a:lnTo>
                    <a:lnTo>
                      <a:pt x="26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9" name="Freeform 110"/>
              <p:cNvSpPr>
                <a:spLocks/>
              </p:cNvSpPr>
              <p:nvPr/>
            </p:nvSpPr>
            <p:spPr bwMode="auto">
              <a:xfrm>
                <a:off x="2864" y="3975"/>
                <a:ext cx="129" cy="117"/>
              </a:xfrm>
              <a:custGeom>
                <a:avLst/>
                <a:gdLst>
                  <a:gd name="T0" fmla="*/ 26 w 129"/>
                  <a:gd name="T1" fmla="*/ 16 h 117"/>
                  <a:gd name="T2" fmla="*/ 16 w 129"/>
                  <a:gd name="T3" fmla="*/ 16 h 117"/>
                  <a:gd name="T4" fmla="*/ 0 w 129"/>
                  <a:gd name="T5" fmla="*/ 8 h 117"/>
                  <a:gd name="T6" fmla="*/ 5 w 129"/>
                  <a:gd name="T7" fmla="*/ 0 h 117"/>
                  <a:gd name="T8" fmla="*/ 16 w 129"/>
                  <a:gd name="T9" fmla="*/ 0 h 117"/>
                  <a:gd name="T10" fmla="*/ 26 w 129"/>
                  <a:gd name="T11" fmla="*/ 8 h 117"/>
                  <a:gd name="T12" fmla="*/ 36 w 129"/>
                  <a:gd name="T13" fmla="*/ 0 h 117"/>
                  <a:gd name="T14" fmla="*/ 36 w 129"/>
                  <a:gd name="T15" fmla="*/ 0 h 117"/>
                  <a:gd name="T16" fmla="*/ 41 w 129"/>
                  <a:gd name="T17" fmla="*/ 8 h 117"/>
                  <a:gd name="T18" fmla="*/ 41 w 129"/>
                  <a:gd name="T19" fmla="*/ 16 h 117"/>
                  <a:gd name="T20" fmla="*/ 46 w 129"/>
                  <a:gd name="T21" fmla="*/ 16 h 117"/>
                  <a:gd name="T22" fmla="*/ 57 w 129"/>
                  <a:gd name="T23" fmla="*/ 25 h 117"/>
                  <a:gd name="T24" fmla="*/ 62 w 129"/>
                  <a:gd name="T25" fmla="*/ 33 h 117"/>
                  <a:gd name="T26" fmla="*/ 77 w 129"/>
                  <a:gd name="T27" fmla="*/ 33 h 117"/>
                  <a:gd name="T28" fmla="*/ 82 w 129"/>
                  <a:gd name="T29" fmla="*/ 16 h 117"/>
                  <a:gd name="T30" fmla="*/ 82 w 129"/>
                  <a:gd name="T31" fmla="*/ 16 h 117"/>
                  <a:gd name="T32" fmla="*/ 87 w 129"/>
                  <a:gd name="T33" fmla="*/ 8 h 117"/>
                  <a:gd name="T34" fmla="*/ 98 w 129"/>
                  <a:gd name="T35" fmla="*/ 0 h 117"/>
                  <a:gd name="T36" fmla="*/ 103 w 129"/>
                  <a:gd name="T37" fmla="*/ 0 h 117"/>
                  <a:gd name="T38" fmla="*/ 103 w 129"/>
                  <a:gd name="T39" fmla="*/ 8 h 117"/>
                  <a:gd name="T40" fmla="*/ 108 w 129"/>
                  <a:gd name="T41" fmla="*/ 8 h 117"/>
                  <a:gd name="T42" fmla="*/ 108 w 129"/>
                  <a:gd name="T43" fmla="*/ 16 h 117"/>
                  <a:gd name="T44" fmla="*/ 118 w 129"/>
                  <a:gd name="T45" fmla="*/ 8 h 117"/>
                  <a:gd name="T46" fmla="*/ 129 w 129"/>
                  <a:gd name="T47" fmla="*/ 0 h 117"/>
                  <a:gd name="T48" fmla="*/ 129 w 129"/>
                  <a:gd name="T49" fmla="*/ 8 h 117"/>
                  <a:gd name="T50" fmla="*/ 129 w 129"/>
                  <a:gd name="T51" fmla="*/ 16 h 117"/>
                  <a:gd name="T52" fmla="*/ 123 w 129"/>
                  <a:gd name="T53" fmla="*/ 16 h 117"/>
                  <a:gd name="T54" fmla="*/ 123 w 129"/>
                  <a:gd name="T55" fmla="*/ 16 h 117"/>
                  <a:gd name="T56" fmla="*/ 108 w 129"/>
                  <a:gd name="T57" fmla="*/ 25 h 117"/>
                  <a:gd name="T58" fmla="*/ 103 w 129"/>
                  <a:gd name="T59" fmla="*/ 33 h 117"/>
                  <a:gd name="T60" fmla="*/ 98 w 129"/>
                  <a:gd name="T61" fmla="*/ 42 h 117"/>
                  <a:gd name="T62" fmla="*/ 87 w 129"/>
                  <a:gd name="T63" fmla="*/ 42 h 117"/>
                  <a:gd name="T64" fmla="*/ 87 w 129"/>
                  <a:gd name="T65" fmla="*/ 58 h 117"/>
                  <a:gd name="T66" fmla="*/ 87 w 129"/>
                  <a:gd name="T67" fmla="*/ 67 h 117"/>
                  <a:gd name="T68" fmla="*/ 82 w 129"/>
                  <a:gd name="T69" fmla="*/ 67 h 117"/>
                  <a:gd name="T70" fmla="*/ 82 w 129"/>
                  <a:gd name="T71" fmla="*/ 84 h 117"/>
                  <a:gd name="T72" fmla="*/ 82 w 129"/>
                  <a:gd name="T73" fmla="*/ 92 h 117"/>
                  <a:gd name="T74" fmla="*/ 82 w 129"/>
                  <a:gd name="T75" fmla="*/ 100 h 117"/>
                  <a:gd name="T76" fmla="*/ 82 w 129"/>
                  <a:gd name="T77" fmla="*/ 109 h 117"/>
                  <a:gd name="T78" fmla="*/ 82 w 129"/>
                  <a:gd name="T79" fmla="*/ 117 h 117"/>
                  <a:gd name="T80" fmla="*/ 77 w 129"/>
                  <a:gd name="T81" fmla="*/ 117 h 117"/>
                  <a:gd name="T82" fmla="*/ 57 w 129"/>
                  <a:gd name="T83" fmla="*/ 117 h 117"/>
                  <a:gd name="T84" fmla="*/ 41 w 129"/>
                  <a:gd name="T85" fmla="*/ 117 h 117"/>
                  <a:gd name="T86" fmla="*/ 41 w 129"/>
                  <a:gd name="T87" fmla="*/ 117 h 117"/>
                  <a:gd name="T88" fmla="*/ 46 w 129"/>
                  <a:gd name="T89" fmla="*/ 100 h 117"/>
                  <a:gd name="T90" fmla="*/ 46 w 129"/>
                  <a:gd name="T91" fmla="*/ 92 h 117"/>
                  <a:gd name="T92" fmla="*/ 46 w 129"/>
                  <a:gd name="T93" fmla="*/ 92 h 117"/>
                  <a:gd name="T94" fmla="*/ 46 w 129"/>
                  <a:gd name="T95" fmla="*/ 67 h 117"/>
                  <a:gd name="T96" fmla="*/ 46 w 129"/>
                  <a:gd name="T97" fmla="*/ 67 h 117"/>
                  <a:gd name="T98" fmla="*/ 41 w 129"/>
                  <a:gd name="T99" fmla="*/ 58 h 117"/>
                  <a:gd name="T100" fmla="*/ 41 w 129"/>
                  <a:gd name="T101" fmla="*/ 42 h 117"/>
                  <a:gd name="T102" fmla="*/ 41 w 129"/>
                  <a:gd name="T103" fmla="*/ 42 h 117"/>
                  <a:gd name="T104" fmla="*/ 36 w 129"/>
                  <a:gd name="T105" fmla="*/ 33 h 117"/>
                  <a:gd name="T106" fmla="*/ 26 w 129"/>
                  <a:gd name="T107" fmla="*/ 25 h 1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29" h="117">
                    <a:moveTo>
                      <a:pt x="26" y="16"/>
                    </a:moveTo>
                    <a:lnTo>
                      <a:pt x="26" y="16"/>
                    </a:lnTo>
                    <a:lnTo>
                      <a:pt x="21" y="16"/>
                    </a:lnTo>
                    <a:lnTo>
                      <a:pt x="16" y="16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5" y="0"/>
                    </a:lnTo>
                    <a:lnTo>
                      <a:pt x="16" y="0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1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6" y="16"/>
                    </a:lnTo>
                    <a:lnTo>
                      <a:pt x="57" y="25"/>
                    </a:lnTo>
                    <a:lnTo>
                      <a:pt x="62" y="33"/>
                    </a:lnTo>
                    <a:lnTo>
                      <a:pt x="67" y="42"/>
                    </a:lnTo>
                    <a:lnTo>
                      <a:pt x="77" y="33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87" y="16"/>
                    </a:lnTo>
                    <a:lnTo>
                      <a:pt x="87" y="8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08" y="16"/>
                    </a:lnTo>
                    <a:lnTo>
                      <a:pt x="108" y="8"/>
                    </a:lnTo>
                    <a:lnTo>
                      <a:pt x="118" y="8"/>
                    </a:lnTo>
                    <a:lnTo>
                      <a:pt x="123" y="0"/>
                    </a:lnTo>
                    <a:lnTo>
                      <a:pt x="129" y="0"/>
                    </a:lnTo>
                    <a:lnTo>
                      <a:pt x="129" y="8"/>
                    </a:lnTo>
                    <a:lnTo>
                      <a:pt x="129" y="16"/>
                    </a:lnTo>
                    <a:lnTo>
                      <a:pt x="123" y="16"/>
                    </a:lnTo>
                    <a:lnTo>
                      <a:pt x="118" y="16"/>
                    </a:lnTo>
                    <a:lnTo>
                      <a:pt x="108" y="25"/>
                    </a:lnTo>
                    <a:lnTo>
                      <a:pt x="103" y="33"/>
                    </a:lnTo>
                    <a:lnTo>
                      <a:pt x="98" y="42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7" y="58"/>
                    </a:lnTo>
                    <a:lnTo>
                      <a:pt x="87" y="67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62" y="117"/>
                    </a:lnTo>
                    <a:lnTo>
                      <a:pt x="57" y="117"/>
                    </a:lnTo>
                    <a:lnTo>
                      <a:pt x="46" y="117"/>
                    </a:lnTo>
                    <a:lnTo>
                      <a:pt x="41" y="117"/>
                    </a:lnTo>
                    <a:lnTo>
                      <a:pt x="46" y="100"/>
                    </a:lnTo>
                    <a:lnTo>
                      <a:pt x="46" y="92"/>
                    </a:lnTo>
                    <a:lnTo>
                      <a:pt x="46" y="84"/>
                    </a:lnTo>
                    <a:lnTo>
                      <a:pt x="46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41" y="42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26" y="25"/>
                    </a:lnTo>
                    <a:lnTo>
                      <a:pt x="26" y="16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0" name="Freeform 111"/>
              <p:cNvSpPr>
                <a:spLocks/>
              </p:cNvSpPr>
              <p:nvPr/>
            </p:nvSpPr>
            <p:spPr bwMode="auto">
              <a:xfrm>
                <a:off x="2864" y="3966"/>
                <a:ext cx="129" cy="126"/>
              </a:xfrm>
              <a:custGeom>
                <a:avLst/>
                <a:gdLst>
                  <a:gd name="T0" fmla="*/ 5 w 129"/>
                  <a:gd name="T1" fmla="*/ 17 h 126"/>
                  <a:gd name="T2" fmla="*/ 5 w 129"/>
                  <a:gd name="T3" fmla="*/ 9 h 126"/>
                  <a:gd name="T4" fmla="*/ 26 w 129"/>
                  <a:gd name="T5" fmla="*/ 17 h 126"/>
                  <a:gd name="T6" fmla="*/ 41 w 129"/>
                  <a:gd name="T7" fmla="*/ 17 h 126"/>
                  <a:gd name="T8" fmla="*/ 67 w 129"/>
                  <a:gd name="T9" fmla="*/ 51 h 126"/>
                  <a:gd name="T10" fmla="*/ 87 w 129"/>
                  <a:gd name="T11" fmla="*/ 25 h 126"/>
                  <a:gd name="T12" fmla="*/ 103 w 129"/>
                  <a:gd name="T13" fmla="*/ 9 h 126"/>
                  <a:gd name="T14" fmla="*/ 118 w 129"/>
                  <a:gd name="T15" fmla="*/ 17 h 126"/>
                  <a:gd name="T16" fmla="*/ 129 w 129"/>
                  <a:gd name="T17" fmla="*/ 17 h 126"/>
                  <a:gd name="T18" fmla="*/ 108 w 129"/>
                  <a:gd name="T19" fmla="*/ 34 h 126"/>
                  <a:gd name="T20" fmla="*/ 87 w 129"/>
                  <a:gd name="T21" fmla="*/ 59 h 126"/>
                  <a:gd name="T22" fmla="*/ 82 w 129"/>
                  <a:gd name="T23" fmla="*/ 93 h 126"/>
                  <a:gd name="T24" fmla="*/ 82 w 129"/>
                  <a:gd name="T25" fmla="*/ 126 h 126"/>
                  <a:gd name="T26" fmla="*/ 67 w 129"/>
                  <a:gd name="T27" fmla="*/ 126 h 126"/>
                  <a:gd name="T28" fmla="*/ 41 w 129"/>
                  <a:gd name="T29" fmla="*/ 118 h 126"/>
                  <a:gd name="T30" fmla="*/ 46 w 129"/>
                  <a:gd name="T31" fmla="*/ 76 h 126"/>
                  <a:gd name="T32" fmla="*/ 41 w 129"/>
                  <a:gd name="T33" fmla="*/ 51 h 126"/>
                  <a:gd name="T34" fmla="*/ 26 w 129"/>
                  <a:gd name="T35" fmla="*/ 25 h 126"/>
                  <a:gd name="T36" fmla="*/ 16 w 129"/>
                  <a:gd name="T37" fmla="*/ 25 h 126"/>
                  <a:gd name="T38" fmla="*/ 0 w 129"/>
                  <a:gd name="T39" fmla="*/ 17 h 126"/>
                  <a:gd name="T40" fmla="*/ 16 w 129"/>
                  <a:gd name="T41" fmla="*/ 9 h 126"/>
                  <a:gd name="T42" fmla="*/ 26 w 129"/>
                  <a:gd name="T43" fmla="*/ 9 h 126"/>
                  <a:gd name="T44" fmla="*/ 36 w 129"/>
                  <a:gd name="T45" fmla="*/ 9 h 126"/>
                  <a:gd name="T46" fmla="*/ 41 w 129"/>
                  <a:gd name="T47" fmla="*/ 25 h 126"/>
                  <a:gd name="T48" fmla="*/ 46 w 129"/>
                  <a:gd name="T49" fmla="*/ 25 h 126"/>
                  <a:gd name="T50" fmla="*/ 62 w 129"/>
                  <a:gd name="T51" fmla="*/ 42 h 126"/>
                  <a:gd name="T52" fmla="*/ 77 w 129"/>
                  <a:gd name="T53" fmla="*/ 42 h 126"/>
                  <a:gd name="T54" fmla="*/ 82 w 129"/>
                  <a:gd name="T55" fmla="*/ 25 h 126"/>
                  <a:gd name="T56" fmla="*/ 87 w 129"/>
                  <a:gd name="T57" fmla="*/ 17 h 126"/>
                  <a:gd name="T58" fmla="*/ 98 w 129"/>
                  <a:gd name="T59" fmla="*/ 9 h 126"/>
                  <a:gd name="T60" fmla="*/ 103 w 129"/>
                  <a:gd name="T61" fmla="*/ 17 h 126"/>
                  <a:gd name="T62" fmla="*/ 108 w 129"/>
                  <a:gd name="T63" fmla="*/ 25 h 126"/>
                  <a:gd name="T64" fmla="*/ 118 w 129"/>
                  <a:gd name="T65" fmla="*/ 17 h 126"/>
                  <a:gd name="T66" fmla="*/ 129 w 129"/>
                  <a:gd name="T67" fmla="*/ 17 h 126"/>
                  <a:gd name="T68" fmla="*/ 129 w 129"/>
                  <a:gd name="T69" fmla="*/ 25 h 126"/>
                  <a:gd name="T70" fmla="*/ 123 w 129"/>
                  <a:gd name="T71" fmla="*/ 25 h 126"/>
                  <a:gd name="T72" fmla="*/ 108 w 129"/>
                  <a:gd name="T73" fmla="*/ 34 h 126"/>
                  <a:gd name="T74" fmla="*/ 98 w 129"/>
                  <a:gd name="T75" fmla="*/ 51 h 126"/>
                  <a:gd name="T76" fmla="*/ 87 w 129"/>
                  <a:gd name="T77" fmla="*/ 51 h 126"/>
                  <a:gd name="T78" fmla="*/ 87 w 129"/>
                  <a:gd name="T79" fmla="*/ 67 h 126"/>
                  <a:gd name="T80" fmla="*/ 82 w 129"/>
                  <a:gd name="T81" fmla="*/ 76 h 126"/>
                  <a:gd name="T82" fmla="*/ 82 w 129"/>
                  <a:gd name="T83" fmla="*/ 93 h 126"/>
                  <a:gd name="T84" fmla="*/ 82 w 129"/>
                  <a:gd name="T85" fmla="*/ 109 h 126"/>
                  <a:gd name="T86" fmla="*/ 82 w 129"/>
                  <a:gd name="T87" fmla="*/ 126 h 126"/>
                  <a:gd name="T88" fmla="*/ 77 w 129"/>
                  <a:gd name="T89" fmla="*/ 126 h 126"/>
                  <a:gd name="T90" fmla="*/ 46 w 129"/>
                  <a:gd name="T91" fmla="*/ 126 h 126"/>
                  <a:gd name="T92" fmla="*/ 41 w 129"/>
                  <a:gd name="T93" fmla="*/ 126 h 126"/>
                  <a:gd name="T94" fmla="*/ 46 w 129"/>
                  <a:gd name="T95" fmla="*/ 109 h 126"/>
                  <a:gd name="T96" fmla="*/ 46 w 129"/>
                  <a:gd name="T97" fmla="*/ 101 h 126"/>
                  <a:gd name="T98" fmla="*/ 46 w 129"/>
                  <a:gd name="T99" fmla="*/ 76 h 126"/>
                  <a:gd name="T100" fmla="*/ 41 w 129"/>
                  <a:gd name="T101" fmla="*/ 67 h 126"/>
                  <a:gd name="T102" fmla="*/ 41 w 129"/>
                  <a:gd name="T103" fmla="*/ 51 h 126"/>
                  <a:gd name="T104" fmla="*/ 36 w 129"/>
                  <a:gd name="T105" fmla="*/ 42 h 126"/>
                  <a:gd name="T106" fmla="*/ 26 w 129"/>
                  <a:gd name="T107" fmla="*/ 25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29" h="126">
                    <a:moveTo>
                      <a:pt x="26" y="25"/>
                    </a:moveTo>
                    <a:lnTo>
                      <a:pt x="21" y="25"/>
                    </a:lnTo>
                    <a:lnTo>
                      <a:pt x="5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16" y="9"/>
                    </a:lnTo>
                    <a:lnTo>
                      <a:pt x="21" y="17"/>
                    </a:lnTo>
                    <a:lnTo>
                      <a:pt x="26" y="17"/>
                    </a:lnTo>
                    <a:lnTo>
                      <a:pt x="26" y="9"/>
                    </a:lnTo>
                    <a:lnTo>
                      <a:pt x="36" y="0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57" y="34"/>
                    </a:lnTo>
                    <a:lnTo>
                      <a:pt x="67" y="51"/>
                    </a:lnTo>
                    <a:lnTo>
                      <a:pt x="77" y="25"/>
                    </a:lnTo>
                    <a:lnTo>
                      <a:pt x="87" y="25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25"/>
                    </a:lnTo>
                    <a:lnTo>
                      <a:pt x="118" y="17"/>
                    </a:lnTo>
                    <a:lnTo>
                      <a:pt x="123" y="9"/>
                    </a:lnTo>
                    <a:lnTo>
                      <a:pt x="129" y="9"/>
                    </a:lnTo>
                    <a:lnTo>
                      <a:pt x="129" y="17"/>
                    </a:lnTo>
                    <a:lnTo>
                      <a:pt x="129" y="25"/>
                    </a:lnTo>
                    <a:lnTo>
                      <a:pt x="123" y="25"/>
                    </a:lnTo>
                    <a:lnTo>
                      <a:pt x="108" y="34"/>
                    </a:lnTo>
                    <a:lnTo>
                      <a:pt x="103" y="42"/>
                    </a:lnTo>
                    <a:lnTo>
                      <a:pt x="98" y="51"/>
                    </a:lnTo>
                    <a:lnTo>
                      <a:pt x="87" y="59"/>
                    </a:lnTo>
                    <a:lnTo>
                      <a:pt x="87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67" y="126"/>
                    </a:lnTo>
                    <a:lnTo>
                      <a:pt x="41" y="126"/>
                    </a:lnTo>
                    <a:lnTo>
                      <a:pt x="41" y="118"/>
                    </a:lnTo>
                    <a:lnTo>
                      <a:pt x="46" y="109"/>
                    </a:lnTo>
                    <a:lnTo>
                      <a:pt x="46" y="101"/>
                    </a:lnTo>
                    <a:lnTo>
                      <a:pt x="46" y="76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6" y="42"/>
                    </a:lnTo>
                    <a:lnTo>
                      <a:pt x="26" y="34"/>
                    </a:lnTo>
                    <a:lnTo>
                      <a:pt x="26" y="25"/>
                    </a:lnTo>
                    <a:lnTo>
                      <a:pt x="21" y="25"/>
                    </a:lnTo>
                    <a:lnTo>
                      <a:pt x="16" y="25"/>
                    </a:lnTo>
                    <a:lnTo>
                      <a:pt x="5" y="17"/>
                    </a:lnTo>
                    <a:lnTo>
                      <a:pt x="0" y="17"/>
                    </a:lnTo>
                    <a:lnTo>
                      <a:pt x="5" y="9"/>
                    </a:lnTo>
                    <a:lnTo>
                      <a:pt x="16" y="9"/>
                    </a:lnTo>
                    <a:lnTo>
                      <a:pt x="21" y="17"/>
                    </a:lnTo>
                    <a:lnTo>
                      <a:pt x="26" y="17"/>
                    </a:lnTo>
                    <a:lnTo>
                      <a:pt x="26" y="9"/>
                    </a:lnTo>
                    <a:lnTo>
                      <a:pt x="36" y="9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1" y="25"/>
                    </a:lnTo>
                    <a:lnTo>
                      <a:pt x="46" y="25"/>
                    </a:lnTo>
                    <a:lnTo>
                      <a:pt x="57" y="34"/>
                    </a:lnTo>
                    <a:lnTo>
                      <a:pt x="62" y="42"/>
                    </a:lnTo>
                    <a:lnTo>
                      <a:pt x="67" y="51"/>
                    </a:lnTo>
                    <a:lnTo>
                      <a:pt x="77" y="42"/>
                    </a:lnTo>
                    <a:lnTo>
                      <a:pt x="77" y="34"/>
                    </a:lnTo>
                    <a:lnTo>
                      <a:pt x="82" y="25"/>
                    </a:lnTo>
                    <a:lnTo>
                      <a:pt x="87" y="25"/>
                    </a:lnTo>
                    <a:lnTo>
                      <a:pt x="87" y="17"/>
                    </a:lnTo>
                    <a:lnTo>
                      <a:pt x="98" y="9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08" y="25"/>
                    </a:lnTo>
                    <a:lnTo>
                      <a:pt x="108" y="17"/>
                    </a:lnTo>
                    <a:lnTo>
                      <a:pt x="118" y="17"/>
                    </a:lnTo>
                    <a:lnTo>
                      <a:pt x="123" y="9"/>
                    </a:lnTo>
                    <a:lnTo>
                      <a:pt x="129" y="9"/>
                    </a:lnTo>
                    <a:lnTo>
                      <a:pt x="129" y="17"/>
                    </a:lnTo>
                    <a:lnTo>
                      <a:pt x="129" y="25"/>
                    </a:lnTo>
                    <a:lnTo>
                      <a:pt x="123" y="25"/>
                    </a:lnTo>
                    <a:lnTo>
                      <a:pt x="118" y="25"/>
                    </a:lnTo>
                    <a:lnTo>
                      <a:pt x="108" y="34"/>
                    </a:lnTo>
                    <a:lnTo>
                      <a:pt x="103" y="42"/>
                    </a:lnTo>
                    <a:lnTo>
                      <a:pt x="98" y="51"/>
                    </a:lnTo>
                    <a:lnTo>
                      <a:pt x="87" y="51"/>
                    </a:lnTo>
                    <a:lnTo>
                      <a:pt x="87" y="59"/>
                    </a:lnTo>
                    <a:lnTo>
                      <a:pt x="87" y="67"/>
                    </a:lnTo>
                    <a:lnTo>
                      <a:pt x="87" y="76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62" y="126"/>
                    </a:lnTo>
                    <a:lnTo>
                      <a:pt x="57" y="126"/>
                    </a:lnTo>
                    <a:lnTo>
                      <a:pt x="46" y="126"/>
                    </a:lnTo>
                    <a:lnTo>
                      <a:pt x="41" y="126"/>
                    </a:lnTo>
                    <a:lnTo>
                      <a:pt x="46" y="109"/>
                    </a:lnTo>
                    <a:lnTo>
                      <a:pt x="46" y="101"/>
                    </a:lnTo>
                    <a:lnTo>
                      <a:pt x="46" y="93"/>
                    </a:lnTo>
                    <a:lnTo>
                      <a:pt x="46" y="76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26" y="34"/>
                    </a:lnTo>
                    <a:lnTo>
                      <a:pt x="26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734" name="Group 112"/>
            <p:cNvGrpSpPr>
              <a:grpSpLocks/>
            </p:cNvGrpSpPr>
            <p:nvPr/>
          </p:nvGrpSpPr>
          <p:grpSpPr bwMode="auto">
            <a:xfrm>
              <a:off x="1031" y="3580"/>
              <a:ext cx="878" cy="479"/>
              <a:chOff x="1031" y="3580"/>
              <a:chExt cx="878" cy="479"/>
            </a:xfrm>
          </p:grpSpPr>
          <p:sp>
            <p:nvSpPr>
              <p:cNvPr id="26763" name="Freeform 113"/>
              <p:cNvSpPr>
                <a:spLocks/>
              </p:cNvSpPr>
              <p:nvPr/>
            </p:nvSpPr>
            <p:spPr bwMode="auto">
              <a:xfrm>
                <a:off x="1031" y="3714"/>
                <a:ext cx="134" cy="126"/>
              </a:xfrm>
              <a:custGeom>
                <a:avLst/>
                <a:gdLst>
                  <a:gd name="T0" fmla="*/ 31 w 134"/>
                  <a:gd name="T1" fmla="*/ 26 h 126"/>
                  <a:gd name="T2" fmla="*/ 16 w 134"/>
                  <a:gd name="T3" fmla="*/ 17 h 126"/>
                  <a:gd name="T4" fmla="*/ 10 w 134"/>
                  <a:gd name="T5" fmla="*/ 17 h 126"/>
                  <a:gd name="T6" fmla="*/ 0 w 134"/>
                  <a:gd name="T7" fmla="*/ 9 h 126"/>
                  <a:gd name="T8" fmla="*/ 10 w 134"/>
                  <a:gd name="T9" fmla="*/ 0 h 126"/>
                  <a:gd name="T10" fmla="*/ 16 w 134"/>
                  <a:gd name="T11" fmla="*/ 9 h 126"/>
                  <a:gd name="T12" fmla="*/ 31 w 134"/>
                  <a:gd name="T13" fmla="*/ 9 h 126"/>
                  <a:gd name="T14" fmla="*/ 36 w 134"/>
                  <a:gd name="T15" fmla="*/ 0 h 126"/>
                  <a:gd name="T16" fmla="*/ 41 w 134"/>
                  <a:gd name="T17" fmla="*/ 17 h 126"/>
                  <a:gd name="T18" fmla="*/ 52 w 134"/>
                  <a:gd name="T19" fmla="*/ 17 h 126"/>
                  <a:gd name="T20" fmla="*/ 52 w 134"/>
                  <a:gd name="T21" fmla="*/ 26 h 126"/>
                  <a:gd name="T22" fmla="*/ 57 w 134"/>
                  <a:gd name="T23" fmla="*/ 34 h 126"/>
                  <a:gd name="T24" fmla="*/ 62 w 134"/>
                  <a:gd name="T25" fmla="*/ 34 h 126"/>
                  <a:gd name="T26" fmla="*/ 77 w 134"/>
                  <a:gd name="T27" fmla="*/ 34 h 126"/>
                  <a:gd name="T28" fmla="*/ 82 w 134"/>
                  <a:gd name="T29" fmla="*/ 26 h 126"/>
                  <a:gd name="T30" fmla="*/ 82 w 134"/>
                  <a:gd name="T31" fmla="*/ 26 h 126"/>
                  <a:gd name="T32" fmla="*/ 93 w 134"/>
                  <a:gd name="T33" fmla="*/ 9 h 126"/>
                  <a:gd name="T34" fmla="*/ 103 w 134"/>
                  <a:gd name="T35" fmla="*/ 0 h 126"/>
                  <a:gd name="T36" fmla="*/ 103 w 134"/>
                  <a:gd name="T37" fmla="*/ 9 h 126"/>
                  <a:gd name="T38" fmla="*/ 113 w 134"/>
                  <a:gd name="T39" fmla="*/ 9 h 126"/>
                  <a:gd name="T40" fmla="*/ 118 w 134"/>
                  <a:gd name="T41" fmla="*/ 17 h 126"/>
                  <a:gd name="T42" fmla="*/ 118 w 134"/>
                  <a:gd name="T43" fmla="*/ 9 h 126"/>
                  <a:gd name="T44" fmla="*/ 123 w 134"/>
                  <a:gd name="T45" fmla="*/ 9 h 126"/>
                  <a:gd name="T46" fmla="*/ 134 w 134"/>
                  <a:gd name="T47" fmla="*/ 9 h 126"/>
                  <a:gd name="T48" fmla="*/ 123 w 134"/>
                  <a:gd name="T49" fmla="*/ 17 h 126"/>
                  <a:gd name="T50" fmla="*/ 123 w 134"/>
                  <a:gd name="T51" fmla="*/ 26 h 126"/>
                  <a:gd name="T52" fmla="*/ 118 w 134"/>
                  <a:gd name="T53" fmla="*/ 26 h 126"/>
                  <a:gd name="T54" fmla="*/ 103 w 134"/>
                  <a:gd name="T55" fmla="*/ 34 h 126"/>
                  <a:gd name="T56" fmla="*/ 103 w 134"/>
                  <a:gd name="T57" fmla="*/ 42 h 126"/>
                  <a:gd name="T58" fmla="*/ 98 w 134"/>
                  <a:gd name="T59" fmla="*/ 51 h 126"/>
                  <a:gd name="T60" fmla="*/ 93 w 134"/>
                  <a:gd name="T61" fmla="*/ 51 h 126"/>
                  <a:gd name="T62" fmla="*/ 93 w 134"/>
                  <a:gd name="T63" fmla="*/ 68 h 126"/>
                  <a:gd name="T64" fmla="*/ 82 w 134"/>
                  <a:gd name="T65" fmla="*/ 76 h 126"/>
                  <a:gd name="T66" fmla="*/ 82 w 134"/>
                  <a:gd name="T67" fmla="*/ 93 h 126"/>
                  <a:gd name="T68" fmla="*/ 82 w 134"/>
                  <a:gd name="T69" fmla="*/ 101 h 126"/>
                  <a:gd name="T70" fmla="*/ 82 w 134"/>
                  <a:gd name="T71" fmla="*/ 110 h 126"/>
                  <a:gd name="T72" fmla="*/ 82 w 134"/>
                  <a:gd name="T73" fmla="*/ 126 h 126"/>
                  <a:gd name="T74" fmla="*/ 82 w 134"/>
                  <a:gd name="T75" fmla="*/ 126 h 126"/>
                  <a:gd name="T76" fmla="*/ 77 w 134"/>
                  <a:gd name="T77" fmla="*/ 126 h 126"/>
                  <a:gd name="T78" fmla="*/ 57 w 134"/>
                  <a:gd name="T79" fmla="*/ 126 h 126"/>
                  <a:gd name="T80" fmla="*/ 41 w 134"/>
                  <a:gd name="T81" fmla="*/ 118 h 126"/>
                  <a:gd name="T82" fmla="*/ 52 w 134"/>
                  <a:gd name="T83" fmla="*/ 110 h 126"/>
                  <a:gd name="T84" fmla="*/ 52 w 134"/>
                  <a:gd name="T85" fmla="*/ 101 h 126"/>
                  <a:gd name="T86" fmla="*/ 52 w 134"/>
                  <a:gd name="T87" fmla="*/ 93 h 126"/>
                  <a:gd name="T88" fmla="*/ 52 w 134"/>
                  <a:gd name="T89" fmla="*/ 76 h 126"/>
                  <a:gd name="T90" fmla="*/ 41 w 134"/>
                  <a:gd name="T91" fmla="*/ 68 h 126"/>
                  <a:gd name="T92" fmla="*/ 41 w 134"/>
                  <a:gd name="T93" fmla="*/ 51 h 126"/>
                  <a:gd name="T94" fmla="*/ 41 w 134"/>
                  <a:gd name="T95" fmla="*/ 51 h 126"/>
                  <a:gd name="T96" fmla="*/ 36 w 134"/>
                  <a:gd name="T97" fmla="*/ 34 h 126"/>
                  <a:gd name="T98" fmla="*/ 31 w 134"/>
                  <a:gd name="T99" fmla="*/ 26 h 12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34" h="126">
                    <a:moveTo>
                      <a:pt x="31" y="26"/>
                    </a:moveTo>
                    <a:lnTo>
                      <a:pt x="31" y="26"/>
                    </a:lnTo>
                    <a:lnTo>
                      <a:pt x="21" y="26"/>
                    </a:lnTo>
                    <a:lnTo>
                      <a:pt x="16" y="17"/>
                    </a:lnTo>
                    <a:lnTo>
                      <a:pt x="10" y="17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52" y="17"/>
                    </a:lnTo>
                    <a:lnTo>
                      <a:pt x="52" y="26"/>
                    </a:lnTo>
                    <a:lnTo>
                      <a:pt x="57" y="34"/>
                    </a:lnTo>
                    <a:lnTo>
                      <a:pt x="62" y="34"/>
                    </a:lnTo>
                    <a:lnTo>
                      <a:pt x="72" y="42"/>
                    </a:lnTo>
                    <a:lnTo>
                      <a:pt x="77" y="34"/>
                    </a:lnTo>
                    <a:lnTo>
                      <a:pt x="82" y="26"/>
                    </a:lnTo>
                    <a:lnTo>
                      <a:pt x="93" y="17"/>
                    </a:lnTo>
                    <a:lnTo>
                      <a:pt x="93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13" y="9"/>
                    </a:lnTo>
                    <a:lnTo>
                      <a:pt x="113" y="17"/>
                    </a:lnTo>
                    <a:lnTo>
                      <a:pt x="118" y="17"/>
                    </a:lnTo>
                    <a:lnTo>
                      <a:pt x="118" y="9"/>
                    </a:lnTo>
                    <a:lnTo>
                      <a:pt x="123" y="9"/>
                    </a:lnTo>
                    <a:lnTo>
                      <a:pt x="134" y="9"/>
                    </a:lnTo>
                    <a:lnTo>
                      <a:pt x="134" y="17"/>
                    </a:lnTo>
                    <a:lnTo>
                      <a:pt x="123" y="17"/>
                    </a:lnTo>
                    <a:lnTo>
                      <a:pt x="123" y="26"/>
                    </a:lnTo>
                    <a:lnTo>
                      <a:pt x="118" y="26"/>
                    </a:lnTo>
                    <a:lnTo>
                      <a:pt x="103" y="34"/>
                    </a:lnTo>
                    <a:lnTo>
                      <a:pt x="103" y="42"/>
                    </a:lnTo>
                    <a:lnTo>
                      <a:pt x="98" y="42"/>
                    </a:lnTo>
                    <a:lnTo>
                      <a:pt x="98" y="51"/>
                    </a:lnTo>
                    <a:lnTo>
                      <a:pt x="93" y="51"/>
                    </a:lnTo>
                    <a:lnTo>
                      <a:pt x="93" y="59"/>
                    </a:lnTo>
                    <a:lnTo>
                      <a:pt x="93" y="68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62" y="126"/>
                    </a:lnTo>
                    <a:lnTo>
                      <a:pt x="57" y="126"/>
                    </a:lnTo>
                    <a:lnTo>
                      <a:pt x="41" y="126"/>
                    </a:lnTo>
                    <a:lnTo>
                      <a:pt x="41" y="118"/>
                    </a:lnTo>
                    <a:lnTo>
                      <a:pt x="52" y="110"/>
                    </a:lnTo>
                    <a:lnTo>
                      <a:pt x="52" y="101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52" y="76"/>
                    </a:lnTo>
                    <a:lnTo>
                      <a:pt x="41" y="68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31" y="26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4" name="Freeform 114"/>
              <p:cNvSpPr>
                <a:spLocks/>
              </p:cNvSpPr>
              <p:nvPr/>
            </p:nvSpPr>
            <p:spPr bwMode="auto">
              <a:xfrm>
                <a:off x="1149" y="3857"/>
                <a:ext cx="129" cy="118"/>
              </a:xfrm>
              <a:custGeom>
                <a:avLst/>
                <a:gdLst>
                  <a:gd name="T0" fmla="*/ 26 w 129"/>
                  <a:gd name="T1" fmla="*/ 17 h 118"/>
                  <a:gd name="T2" fmla="*/ 16 w 129"/>
                  <a:gd name="T3" fmla="*/ 9 h 118"/>
                  <a:gd name="T4" fmla="*/ 5 w 129"/>
                  <a:gd name="T5" fmla="*/ 9 h 118"/>
                  <a:gd name="T6" fmla="*/ 0 w 129"/>
                  <a:gd name="T7" fmla="*/ 9 h 118"/>
                  <a:gd name="T8" fmla="*/ 5 w 129"/>
                  <a:gd name="T9" fmla="*/ 0 h 118"/>
                  <a:gd name="T10" fmla="*/ 5 w 129"/>
                  <a:gd name="T11" fmla="*/ 0 h 118"/>
                  <a:gd name="T12" fmla="*/ 21 w 129"/>
                  <a:gd name="T13" fmla="*/ 9 h 118"/>
                  <a:gd name="T14" fmla="*/ 26 w 129"/>
                  <a:gd name="T15" fmla="*/ 9 h 118"/>
                  <a:gd name="T16" fmla="*/ 26 w 129"/>
                  <a:gd name="T17" fmla="*/ 0 h 118"/>
                  <a:gd name="T18" fmla="*/ 36 w 129"/>
                  <a:gd name="T19" fmla="*/ 9 h 118"/>
                  <a:gd name="T20" fmla="*/ 41 w 129"/>
                  <a:gd name="T21" fmla="*/ 9 h 118"/>
                  <a:gd name="T22" fmla="*/ 41 w 129"/>
                  <a:gd name="T23" fmla="*/ 9 h 118"/>
                  <a:gd name="T24" fmla="*/ 46 w 129"/>
                  <a:gd name="T25" fmla="*/ 25 h 118"/>
                  <a:gd name="T26" fmla="*/ 57 w 129"/>
                  <a:gd name="T27" fmla="*/ 34 h 118"/>
                  <a:gd name="T28" fmla="*/ 62 w 129"/>
                  <a:gd name="T29" fmla="*/ 34 h 118"/>
                  <a:gd name="T30" fmla="*/ 67 w 129"/>
                  <a:gd name="T31" fmla="*/ 34 h 118"/>
                  <a:gd name="T32" fmla="*/ 77 w 129"/>
                  <a:gd name="T33" fmla="*/ 25 h 118"/>
                  <a:gd name="T34" fmla="*/ 82 w 129"/>
                  <a:gd name="T35" fmla="*/ 17 h 118"/>
                  <a:gd name="T36" fmla="*/ 88 w 129"/>
                  <a:gd name="T37" fmla="*/ 9 h 118"/>
                  <a:gd name="T38" fmla="*/ 98 w 129"/>
                  <a:gd name="T39" fmla="*/ 0 h 118"/>
                  <a:gd name="T40" fmla="*/ 103 w 129"/>
                  <a:gd name="T41" fmla="*/ 0 h 118"/>
                  <a:gd name="T42" fmla="*/ 103 w 129"/>
                  <a:gd name="T43" fmla="*/ 9 h 118"/>
                  <a:gd name="T44" fmla="*/ 118 w 129"/>
                  <a:gd name="T45" fmla="*/ 9 h 118"/>
                  <a:gd name="T46" fmla="*/ 124 w 129"/>
                  <a:gd name="T47" fmla="*/ 9 h 118"/>
                  <a:gd name="T48" fmla="*/ 129 w 129"/>
                  <a:gd name="T49" fmla="*/ 9 h 118"/>
                  <a:gd name="T50" fmla="*/ 124 w 129"/>
                  <a:gd name="T51" fmla="*/ 9 h 118"/>
                  <a:gd name="T52" fmla="*/ 118 w 129"/>
                  <a:gd name="T53" fmla="*/ 25 h 118"/>
                  <a:gd name="T54" fmla="*/ 108 w 129"/>
                  <a:gd name="T55" fmla="*/ 25 h 118"/>
                  <a:gd name="T56" fmla="*/ 103 w 129"/>
                  <a:gd name="T57" fmla="*/ 34 h 118"/>
                  <a:gd name="T58" fmla="*/ 98 w 129"/>
                  <a:gd name="T59" fmla="*/ 34 h 118"/>
                  <a:gd name="T60" fmla="*/ 88 w 129"/>
                  <a:gd name="T61" fmla="*/ 42 h 118"/>
                  <a:gd name="T62" fmla="*/ 88 w 129"/>
                  <a:gd name="T63" fmla="*/ 50 h 118"/>
                  <a:gd name="T64" fmla="*/ 82 w 129"/>
                  <a:gd name="T65" fmla="*/ 59 h 118"/>
                  <a:gd name="T66" fmla="*/ 82 w 129"/>
                  <a:gd name="T67" fmla="*/ 67 h 118"/>
                  <a:gd name="T68" fmla="*/ 82 w 129"/>
                  <a:gd name="T69" fmla="*/ 84 h 118"/>
                  <a:gd name="T70" fmla="*/ 82 w 129"/>
                  <a:gd name="T71" fmla="*/ 101 h 118"/>
                  <a:gd name="T72" fmla="*/ 82 w 129"/>
                  <a:gd name="T73" fmla="*/ 109 h 118"/>
                  <a:gd name="T74" fmla="*/ 82 w 129"/>
                  <a:gd name="T75" fmla="*/ 118 h 118"/>
                  <a:gd name="T76" fmla="*/ 77 w 129"/>
                  <a:gd name="T77" fmla="*/ 118 h 118"/>
                  <a:gd name="T78" fmla="*/ 77 w 129"/>
                  <a:gd name="T79" fmla="*/ 118 h 118"/>
                  <a:gd name="T80" fmla="*/ 57 w 129"/>
                  <a:gd name="T81" fmla="*/ 118 h 118"/>
                  <a:gd name="T82" fmla="*/ 41 w 129"/>
                  <a:gd name="T83" fmla="*/ 109 h 118"/>
                  <a:gd name="T84" fmla="*/ 41 w 129"/>
                  <a:gd name="T85" fmla="*/ 109 h 118"/>
                  <a:gd name="T86" fmla="*/ 46 w 129"/>
                  <a:gd name="T87" fmla="*/ 92 h 118"/>
                  <a:gd name="T88" fmla="*/ 46 w 129"/>
                  <a:gd name="T89" fmla="*/ 84 h 118"/>
                  <a:gd name="T90" fmla="*/ 41 w 129"/>
                  <a:gd name="T91" fmla="*/ 67 h 118"/>
                  <a:gd name="T92" fmla="*/ 41 w 129"/>
                  <a:gd name="T93" fmla="*/ 59 h 118"/>
                  <a:gd name="T94" fmla="*/ 41 w 129"/>
                  <a:gd name="T95" fmla="*/ 59 h 118"/>
                  <a:gd name="T96" fmla="*/ 41 w 129"/>
                  <a:gd name="T97" fmla="*/ 42 h 118"/>
                  <a:gd name="T98" fmla="*/ 36 w 129"/>
                  <a:gd name="T99" fmla="*/ 34 h 118"/>
                  <a:gd name="T100" fmla="*/ 26 w 129"/>
                  <a:gd name="T101" fmla="*/ 25 h 11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9" h="118">
                    <a:moveTo>
                      <a:pt x="26" y="17"/>
                    </a:moveTo>
                    <a:lnTo>
                      <a:pt x="26" y="17"/>
                    </a:lnTo>
                    <a:lnTo>
                      <a:pt x="21" y="17"/>
                    </a:lnTo>
                    <a:lnTo>
                      <a:pt x="16" y="9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5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26" y="9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57" y="34"/>
                    </a:lnTo>
                    <a:lnTo>
                      <a:pt x="62" y="34"/>
                    </a:lnTo>
                    <a:lnTo>
                      <a:pt x="67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8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9"/>
                    </a:lnTo>
                    <a:lnTo>
                      <a:pt x="118" y="9"/>
                    </a:lnTo>
                    <a:lnTo>
                      <a:pt x="124" y="9"/>
                    </a:lnTo>
                    <a:lnTo>
                      <a:pt x="124" y="0"/>
                    </a:lnTo>
                    <a:lnTo>
                      <a:pt x="129" y="9"/>
                    </a:lnTo>
                    <a:lnTo>
                      <a:pt x="124" y="9"/>
                    </a:lnTo>
                    <a:lnTo>
                      <a:pt x="124" y="17"/>
                    </a:lnTo>
                    <a:lnTo>
                      <a:pt x="118" y="25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8" y="34"/>
                    </a:lnTo>
                    <a:lnTo>
                      <a:pt x="88" y="42"/>
                    </a:lnTo>
                    <a:lnTo>
                      <a:pt x="88" y="50"/>
                    </a:lnTo>
                    <a:lnTo>
                      <a:pt x="88" y="59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2" y="118"/>
                    </a:lnTo>
                    <a:lnTo>
                      <a:pt x="57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6" y="101"/>
                    </a:lnTo>
                    <a:lnTo>
                      <a:pt x="46" y="92"/>
                    </a:lnTo>
                    <a:lnTo>
                      <a:pt x="46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0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26" y="25"/>
                    </a:lnTo>
                    <a:lnTo>
                      <a:pt x="26" y="17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5" name="Freeform 115"/>
              <p:cNvSpPr>
                <a:spLocks/>
              </p:cNvSpPr>
              <p:nvPr/>
            </p:nvSpPr>
            <p:spPr bwMode="auto">
              <a:xfrm>
                <a:off x="1031" y="3714"/>
                <a:ext cx="134" cy="126"/>
              </a:xfrm>
              <a:custGeom>
                <a:avLst/>
                <a:gdLst>
                  <a:gd name="T0" fmla="*/ 10 w 134"/>
                  <a:gd name="T1" fmla="*/ 17 h 126"/>
                  <a:gd name="T2" fmla="*/ 10 w 134"/>
                  <a:gd name="T3" fmla="*/ 0 h 126"/>
                  <a:gd name="T4" fmla="*/ 31 w 134"/>
                  <a:gd name="T5" fmla="*/ 9 h 126"/>
                  <a:gd name="T6" fmla="*/ 41 w 134"/>
                  <a:gd name="T7" fmla="*/ 17 h 126"/>
                  <a:gd name="T8" fmla="*/ 72 w 134"/>
                  <a:gd name="T9" fmla="*/ 42 h 126"/>
                  <a:gd name="T10" fmla="*/ 93 w 134"/>
                  <a:gd name="T11" fmla="*/ 17 h 126"/>
                  <a:gd name="T12" fmla="*/ 103 w 134"/>
                  <a:gd name="T13" fmla="*/ 0 h 126"/>
                  <a:gd name="T14" fmla="*/ 118 w 134"/>
                  <a:gd name="T15" fmla="*/ 17 h 126"/>
                  <a:gd name="T16" fmla="*/ 134 w 134"/>
                  <a:gd name="T17" fmla="*/ 9 h 126"/>
                  <a:gd name="T18" fmla="*/ 113 w 134"/>
                  <a:gd name="T19" fmla="*/ 26 h 126"/>
                  <a:gd name="T20" fmla="*/ 93 w 134"/>
                  <a:gd name="T21" fmla="*/ 51 h 126"/>
                  <a:gd name="T22" fmla="*/ 82 w 134"/>
                  <a:gd name="T23" fmla="*/ 93 h 126"/>
                  <a:gd name="T24" fmla="*/ 82 w 134"/>
                  <a:gd name="T25" fmla="*/ 118 h 126"/>
                  <a:gd name="T26" fmla="*/ 72 w 134"/>
                  <a:gd name="T27" fmla="*/ 126 h 126"/>
                  <a:gd name="T28" fmla="*/ 41 w 134"/>
                  <a:gd name="T29" fmla="*/ 118 h 126"/>
                  <a:gd name="T30" fmla="*/ 52 w 134"/>
                  <a:gd name="T31" fmla="*/ 76 h 126"/>
                  <a:gd name="T32" fmla="*/ 41 w 134"/>
                  <a:gd name="T33" fmla="*/ 51 h 126"/>
                  <a:gd name="T34" fmla="*/ 31 w 134"/>
                  <a:gd name="T35" fmla="*/ 26 h 126"/>
                  <a:gd name="T36" fmla="*/ 16 w 134"/>
                  <a:gd name="T37" fmla="*/ 17 h 126"/>
                  <a:gd name="T38" fmla="*/ 10 w 134"/>
                  <a:gd name="T39" fmla="*/ 9 h 126"/>
                  <a:gd name="T40" fmla="*/ 10 w 134"/>
                  <a:gd name="T41" fmla="*/ 0 h 126"/>
                  <a:gd name="T42" fmla="*/ 21 w 134"/>
                  <a:gd name="T43" fmla="*/ 9 h 126"/>
                  <a:gd name="T44" fmla="*/ 36 w 134"/>
                  <a:gd name="T45" fmla="*/ 0 h 126"/>
                  <a:gd name="T46" fmla="*/ 52 w 134"/>
                  <a:gd name="T47" fmla="*/ 17 h 126"/>
                  <a:gd name="T48" fmla="*/ 52 w 134"/>
                  <a:gd name="T49" fmla="*/ 26 h 126"/>
                  <a:gd name="T50" fmla="*/ 62 w 134"/>
                  <a:gd name="T51" fmla="*/ 34 h 126"/>
                  <a:gd name="T52" fmla="*/ 77 w 134"/>
                  <a:gd name="T53" fmla="*/ 34 h 126"/>
                  <a:gd name="T54" fmla="*/ 82 w 134"/>
                  <a:gd name="T55" fmla="*/ 26 h 126"/>
                  <a:gd name="T56" fmla="*/ 93 w 134"/>
                  <a:gd name="T57" fmla="*/ 9 h 126"/>
                  <a:gd name="T58" fmla="*/ 103 w 134"/>
                  <a:gd name="T59" fmla="*/ 0 h 126"/>
                  <a:gd name="T60" fmla="*/ 113 w 134"/>
                  <a:gd name="T61" fmla="*/ 9 h 126"/>
                  <a:gd name="T62" fmla="*/ 118 w 134"/>
                  <a:gd name="T63" fmla="*/ 17 h 126"/>
                  <a:gd name="T64" fmla="*/ 123 w 134"/>
                  <a:gd name="T65" fmla="*/ 9 h 126"/>
                  <a:gd name="T66" fmla="*/ 134 w 134"/>
                  <a:gd name="T67" fmla="*/ 17 h 126"/>
                  <a:gd name="T68" fmla="*/ 123 w 134"/>
                  <a:gd name="T69" fmla="*/ 26 h 126"/>
                  <a:gd name="T70" fmla="*/ 103 w 134"/>
                  <a:gd name="T71" fmla="*/ 34 h 126"/>
                  <a:gd name="T72" fmla="*/ 103 w 134"/>
                  <a:gd name="T73" fmla="*/ 42 h 126"/>
                  <a:gd name="T74" fmla="*/ 98 w 134"/>
                  <a:gd name="T75" fmla="*/ 51 h 126"/>
                  <a:gd name="T76" fmla="*/ 93 w 134"/>
                  <a:gd name="T77" fmla="*/ 68 h 126"/>
                  <a:gd name="T78" fmla="*/ 82 w 134"/>
                  <a:gd name="T79" fmla="*/ 84 h 126"/>
                  <a:gd name="T80" fmla="*/ 82 w 134"/>
                  <a:gd name="T81" fmla="*/ 101 h 126"/>
                  <a:gd name="T82" fmla="*/ 82 w 134"/>
                  <a:gd name="T83" fmla="*/ 118 h 126"/>
                  <a:gd name="T84" fmla="*/ 82 w 134"/>
                  <a:gd name="T85" fmla="*/ 126 h 126"/>
                  <a:gd name="T86" fmla="*/ 62 w 134"/>
                  <a:gd name="T87" fmla="*/ 126 h 126"/>
                  <a:gd name="T88" fmla="*/ 41 w 134"/>
                  <a:gd name="T89" fmla="*/ 118 h 126"/>
                  <a:gd name="T90" fmla="*/ 52 w 134"/>
                  <a:gd name="T91" fmla="*/ 101 h 126"/>
                  <a:gd name="T92" fmla="*/ 52 w 134"/>
                  <a:gd name="T93" fmla="*/ 93 h 126"/>
                  <a:gd name="T94" fmla="*/ 41 w 134"/>
                  <a:gd name="T95" fmla="*/ 68 h 126"/>
                  <a:gd name="T96" fmla="*/ 41 w 134"/>
                  <a:gd name="T97" fmla="*/ 51 h 126"/>
                  <a:gd name="T98" fmla="*/ 36 w 134"/>
                  <a:gd name="T99" fmla="*/ 42 h 126"/>
                  <a:gd name="T100" fmla="*/ 31 w 134"/>
                  <a:gd name="T101" fmla="*/ 26 h 12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34" h="126">
                    <a:moveTo>
                      <a:pt x="31" y="26"/>
                    </a:moveTo>
                    <a:lnTo>
                      <a:pt x="21" y="26"/>
                    </a:lnTo>
                    <a:lnTo>
                      <a:pt x="1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17"/>
                    </a:lnTo>
                    <a:lnTo>
                      <a:pt x="52" y="26"/>
                    </a:lnTo>
                    <a:lnTo>
                      <a:pt x="57" y="34"/>
                    </a:lnTo>
                    <a:lnTo>
                      <a:pt x="72" y="42"/>
                    </a:lnTo>
                    <a:lnTo>
                      <a:pt x="82" y="26"/>
                    </a:lnTo>
                    <a:lnTo>
                      <a:pt x="93" y="17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13" y="17"/>
                    </a:lnTo>
                    <a:lnTo>
                      <a:pt x="118" y="17"/>
                    </a:lnTo>
                    <a:lnTo>
                      <a:pt x="123" y="9"/>
                    </a:lnTo>
                    <a:lnTo>
                      <a:pt x="134" y="0"/>
                    </a:lnTo>
                    <a:lnTo>
                      <a:pt x="134" y="9"/>
                    </a:lnTo>
                    <a:lnTo>
                      <a:pt x="134" y="17"/>
                    </a:lnTo>
                    <a:lnTo>
                      <a:pt x="123" y="26"/>
                    </a:lnTo>
                    <a:lnTo>
                      <a:pt x="113" y="26"/>
                    </a:lnTo>
                    <a:lnTo>
                      <a:pt x="103" y="42"/>
                    </a:lnTo>
                    <a:lnTo>
                      <a:pt x="98" y="51"/>
                    </a:lnTo>
                    <a:lnTo>
                      <a:pt x="93" y="51"/>
                    </a:lnTo>
                    <a:lnTo>
                      <a:pt x="93" y="68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72" y="126"/>
                    </a:lnTo>
                    <a:lnTo>
                      <a:pt x="41" y="126"/>
                    </a:lnTo>
                    <a:lnTo>
                      <a:pt x="41" y="118"/>
                    </a:lnTo>
                    <a:lnTo>
                      <a:pt x="52" y="101"/>
                    </a:lnTo>
                    <a:lnTo>
                      <a:pt x="52" y="93"/>
                    </a:lnTo>
                    <a:lnTo>
                      <a:pt x="52" y="76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6" y="42"/>
                    </a:lnTo>
                    <a:lnTo>
                      <a:pt x="31" y="26"/>
                    </a:lnTo>
                    <a:lnTo>
                      <a:pt x="21" y="26"/>
                    </a:lnTo>
                    <a:lnTo>
                      <a:pt x="16" y="17"/>
                    </a:lnTo>
                    <a:lnTo>
                      <a:pt x="10" y="17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52" y="17"/>
                    </a:lnTo>
                    <a:lnTo>
                      <a:pt x="52" y="26"/>
                    </a:lnTo>
                    <a:lnTo>
                      <a:pt x="57" y="34"/>
                    </a:lnTo>
                    <a:lnTo>
                      <a:pt x="62" y="34"/>
                    </a:lnTo>
                    <a:lnTo>
                      <a:pt x="72" y="42"/>
                    </a:lnTo>
                    <a:lnTo>
                      <a:pt x="77" y="34"/>
                    </a:lnTo>
                    <a:lnTo>
                      <a:pt x="82" y="26"/>
                    </a:lnTo>
                    <a:lnTo>
                      <a:pt x="93" y="17"/>
                    </a:lnTo>
                    <a:lnTo>
                      <a:pt x="93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13" y="9"/>
                    </a:lnTo>
                    <a:lnTo>
                      <a:pt x="113" y="17"/>
                    </a:lnTo>
                    <a:lnTo>
                      <a:pt x="118" y="17"/>
                    </a:lnTo>
                    <a:lnTo>
                      <a:pt x="118" y="9"/>
                    </a:lnTo>
                    <a:lnTo>
                      <a:pt x="123" y="9"/>
                    </a:lnTo>
                    <a:lnTo>
                      <a:pt x="134" y="9"/>
                    </a:lnTo>
                    <a:lnTo>
                      <a:pt x="134" y="17"/>
                    </a:lnTo>
                    <a:lnTo>
                      <a:pt x="123" y="17"/>
                    </a:lnTo>
                    <a:lnTo>
                      <a:pt x="123" y="26"/>
                    </a:lnTo>
                    <a:lnTo>
                      <a:pt x="118" y="26"/>
                    </a:lnTo>
                    <a:lnTo>
                      <a:pt x="103" y="34"/>
                    </a:lnTo>
                    <a:lnTo>
                      <a:pt x="103" y="42"/>
                    </a:lnTo>
                    <a:lnTo>
                      <a:pt x="98" y="42"/>
                    </a:lnTo>
                    <a:lnTo>
                      <a:pt x="98" y="51"/>
                    </a:lnTo>
                    <a:lnTo>
                      <a:pt x="93" y="51"/>
                    </a:lnTo>
                    <a:lnTo>
                      <a:pt x="93" y="59"/>
                    </a:lnTo>
                    <a:lnTo>
                      <a:pt x="93" y="68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62" y="126"/>
                    </a:lnTo>
                    <a:lnTo>
                      <a:pt x="57" y="126"/>
                    </a:lnTo>
                    <a:lnTo>
                      <a:pt x="41" y="126"/>
                    </a:lnTo>
                    <a:lnTo>
                      <a:pt x="41" y="118"/>
                    </a:lnTo>
                    <a:lnTo>
                      <a:pt x="52" y="110"/>
                    </a:lnTo>
                    <a:lnTo>
                      <a:pt x="52" y="101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52" y="76"/>
                    </a:lnTo>
                    <a:lnTo>
                      <a:pt x="41" y="68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31" y="26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6" name="Freeform 116"/>
              <p:cNvSpPr>
                <a:spLocks/>
              </p:cNvSpPr>
              <p:nvPr/>
            </p:nvSpPr>
            <p:spPr bwMode="auto">
              <a:xfrm>
                <a:off x="1149" y="3857"/>
                <a:ext cx="129" cy="118"/>
              </a:xfrm>
              <a:custGeom>
                <a:avLst/>
                <a:gdLst>
                  <a:gd name="T0" fmla="*/ 5 w 129"/>
                  <a:gd name="T1" fmla="*/ 9 h 118"/>
                  <a:gd name="T2" fmla="*/ 5 w 129"/>
                  <a:gd name="T3" fmla="*/ 0 h 118"/>
                  <a:gd name="T4" fmla="*/ 26 w 129"/>
                  <a:gd name="T5" fmla="*/ 9 h 118"/>
                  <a:gd name="T6" fmla="*/ 41 w 129"/>
                  <a:gd name="T7" fmla="*/ 9 h 118"/>
                  <a:gd name="T8" fmla="*/ 62 w 129"/>
                  <a:gd name="T9" fmla="*/ 34 h 118"/>
                  <a:gd name="T10" fmla="*/ 88 w 129"/>
                  <a:gd name="T11" fmla="*/ 9 h 118"/>
                  <a:gd name="T12" fmla="*/ 103 w 129"/>
                  <a:gd name="T13" fmla="*/ 0 h 118"/>
                  <a:gd name="T14" fmla="*/ 108 w 129"/>
                  <a:gd name="T15" fmla="*/ 9 h 118"/>
                  <a:gd name="T16" fmla="*/ 129 w 129"/>
                  <a:gd name="T17" fmla="*/ 9 h 118"/>
                  <a:gd name="T18" fmla="*/ 103 w 129"/>
                  <a:gd name="T19" fmla="*/ 25 h 118"/>
                  <a:gd name="T20" fmla="*/ 88 w 129"/>
                  <a:gd name="T21" fmla="*/ 50 h 118"/>
                  <a:gd name="T22" fmla="*/ 82 w 129"/>
                  <a:gd name="T23" fmla="*/ 84 h 118"/>
                  <a:gd name="T24" fmla="*/ 82 w 129"/>
                  <a:gd name="T25" fmla="*/ 109 h 118"/>
                  <a:gd name="T26" fmla="*/ 67 w 129"/>
                  <a:gd name="T27" fmla="*/ 118 h 118"/>
                  <a:gd name="T28" fmla="*/ 41 w 129"/>
                  <a:gd name="T29" fmla="*/ 109 h 118"/>
                  <a:gd name="T30" fmla="*/ 41 w 129"/>
                  <a:gd name="T31" fmla="*/ 67 h 118"/>
                  <a:gd name="T32" fmla="*/ 36 w 129"/>
                  <a:gd name="T33" fmla="*/ 34 h 118"/>
                  <a:gd name="T34" fmla="*/ 26 w 129"/>
                  <a:gd name="T35" fmla="*/ 17 h 118"/>
                  <a:gd name="T36" fmla="*/ 16 w 129"/>
                  <a:gd name="T37" fmla="*/ 9 h 118"/>
                  <a:gd name="T38" fmla="*/ 0 w 129"/>
                  <a:gd name="T39" fmla="*/ 9 h 118"/>
                  <a:gd name="T40" fmla="*/ 5 w 129"/>
                  <a:gd name="T41" fmla="*/ 0 h 118"/>
                  <a:gd name="T42" fmla="*/ 16 w 129"/>
                  <a:gd name="T43" fmla="*/ 9 h 118"/>
                  <a:gd name="T44" fmla="*/ 26 w 129"/>
                  <a:gd name="T45" fmla="*/ 9 h 118"/>
                  <a:gd name="T46" fmla="*/ 36 w 129"/>
                  <a:gd name="T47" fmla="*/ 0 h 118"/>
                  <a:gd name="T48" fmla="*/ 41 w 129"/>
                  <a:gd name="T49" fmla="*/ 9 h 118"/>
                  <a:gd name="T50" fmla="*/ 41 w 129"/>
                  <a:gd name="T51" fmla="*/ 17 h 118"/>
                  <a:gd name="T52" fmla="*/ 57 w 129"/>
                  <a:gd name="T53" fmla="*/ 34 h 118"/>
                  <a:gd name="T54" fmla="*/ 62 w 129"/>
                  <a:gd name="T55" fmla="*/ 34 h 118"/>
                  <a:gd name="T56" fmla="*/ 77 w 129"/>
                  <a:gd name="T57" fmla="*/ 25 h 118"/>
                  <a:gd name="T58" fmla="*/ 88 w 129"/>
                  <a:gd name="T59" fmla="*/ 9 h 118"/>
                  <a:gd name="T60" fmla="*/ 98 w 129"/>
                  <a:gd name="T61" fmla="*/ 0 h 118"/>
                  <a:gd name="T62" fmla="*/ 103 w 129"/>
                  <a:gd name="T63" fmla="*/ 0 h 118"/>
                  <a:gd name="T64" fmla="*/ 118 w 129"/>
                  <a:gd name="T65" fmla="*/ 9 h 118"/>
                  <a:gd name="T66" fmla="*/ 124 w 129"/>
                  <a:gd name="T67" fmla="*/ 0 h 118"/>
                  <a:gd name="T68" fmla="*/ 124 w 129"/>
                  <a:gd name="T69" fmla="*/ 9 h 118"/>
                  <a:gd name="T70" fmla="*/ 108 w 129"/>
                  <a:gd name="T71" fmla="*/ 25 h 118"/>
                  <a:gd name="T72" fmla="*/ 103 w 129"/>
                  <a:gd name="T73" fmla="*/ 34 h 118"/>
                  <a:gd name="T74" fmla="*/ 98 w 129"/>
                  <a:gd name="T75" fmla="*/ 34 h 118"/>
                  <a:gd name="T76" fmla="*/ 88 w 129"/>
                  <a:gd name="T77" fmla="*/ 50 h 118"/>
                  <a:gd name="T78" fmla="*/ 82 w 129"/>
                  <a:gd name="T79" fmla="*/ 67 h 118"/>
                  <a:gd name="T80" fmla="*/ 82 w 129"/>
                  <a:gd name="T81" fmla="*/ 84 h 118"/>
                  <a:gd name="T82" fmla="*/ 82 w 129"/>
                  <a:gd name="T83" fmla="*/ 101 h 118"/>
                  <a:gd name="T84" fmla="*/ 82 w 129"/>
                  <a:gd name="T85" fmla="*/ 118 h 118"/>
                  <a:gd name="T86" fmla="*/ 77 w 129"/>
                  <a:gd name="T87" fmla="*/ 118 h 118"/>
                  <a:gd name="T88" fmla="*/ 57 w 129"/>
                  <a:gd name="T89" fmla="*/ 118 h 118"/>
                  <a:gd name="T90" fmla="*/ 41 w 129"/>
                  <a:gd name="T91" fmla="*/ 109 h 118"/>
                  <a:gd name="T92" fmla="*/ 46 w 129"/>
                  <a:gd name="T93" fmla="*/ 92 h 118"/>
                  <a:gd name="T94" fmla="*/ 46 w 129"/>
                  <a:gd name="T95" fmla="*/ 84 h 118"/>
                  <a:gd name="T96" fmla="*/ 41 w 129"/>
                  <a:gd name="T97" fmla="*/ 59 h 118"/>
                  <a:gd name="T98" fmla="*/ 41 w 129"/>
                  <a:gd name="T99" fmla="*/ 50 h 118"/>
                  <a:gd name="T100" fmla="*/ 36 w 129"/>
                  <a:gd name="T101" fmla="*/ 34 h 118"/>
                  <a:gd name="T102" fmla="*/ 26 w 129"/>
                  <a:gd name="T103" fmla="*/ 17 h 11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9" h="118">
                    <a:moveTo>
                      <a:pt x="26" y="17"/>
                    </a:moveTo>
                    <a:lnTo>
                      <a:pt x="21" y="17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26" y="9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57" y="34"/>
                    </a:lnTo>
                    <a:lnTo>
                      <a:pt x="62" y="34"/>
                    </a:lnTo>
                    <a:lnTo>
                      <a:pt x="77" y="25"/>
                    </a:lnTo>
                    <a:lnTo>
                      <a:pt x="88" y="9"/>
                    </a:lnTo>
                    <a:lnTo>
                      <a:pt x="88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9"/>
                    </a:lnTo>
                    <a:lnTo>
                      <a:pt x="124" y="9"/>
                    </a:lnTo>
                    <a:lnTo>
                      <a:pt x="124" y="0"/>
                    </a:lnTo>
                    <a:lnTo>
                      <a:pt x="129" y="9"/>
                    </a:lnTo>
                    <a:lnTo>
                      <a:pt x="124" y="17"/>
                    </a:lnTo>
                    <a:lnTo>
                      <a:pt x="103" y="25"/>
                    </a:lnTo>
                    <a:lnTo>
                      <a:pt x="98" y="34"/>
                    </a:lnTo>
                    <a:lnTo>
                      <a:pt x="88" y="42"/>
                    </a:lnTo>
                    <a:lnTo>
                      <a:pt x="88" y="50"/>
                    </a:lnTo>
                    <a:lnTo>
                      <a:pt x="82" y="59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6" y="101"/>
                    </a:lnTo>
                    <a:lnTo>
                      <a:pt x="46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0"/>
                    </a:lnTo>
                    <a:lnTo>
                      <a:pt x="36" y="34"/>
                    </a:lnTo>
                    <a:lnTo>
                      <a:pt x="26" y="25"/>
                    </a:lnTo>
                    <a:lnTo>
                      <a:pt x="26" y="17"/>
                    </a:lnTo>
                    <a:lnTo>
                      <a:pt x="21" y="17"/>
                    </a:lnTo>
                    <a:lnTo>
                      <a:pt x="16" y="9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5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26" y="9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57" y="34"/>
                    </a:lnTo>
                    <a:lnTo>
                      <a:pt x="62" y="34"/>
                    </a:lnTo>
                    <a:lnTo>
                      <a:pt x="67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8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9"/>
                    </a:lnTo>
                    <a:lnTo>
                      <a:pt x="118" y="9"/>
                    </a:lnTo>
                    <a:lnTo>
                      <a:pt x="124" y="9"/>
                    </a:lnTo>
                    <a:lnTo>
                      <a:pt x="124" y="0"/>
                    </a:lnTo>
                    <a:lnTo>
                      <a:pt x="129" y="9"/>
                    </a:lnTo>
                    <a:lnTo>
                      <a:pt x="124" y="9"/>
                    </a:lnTo>
                    <a:lnTo>
                      <a:pt x="124" y="17"/>
                    </a:lnTo>
                    <a:lnTo>
                      <a:pt x="118" y="25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8" y="34"/>
                    </a:lnTo>
                    <a:lnTo>
                      <a:pt x="88" y="42"/>
                    </a:lnTo>
                    <a:lnTo>
                      <a:pt x="88" y="50"/>
                    </a:lnTo>
                    <a:lnTo>
                      <a:pt x="88" y="59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2" y="118"/>
                    </a:lnTo>
                    <a:lnTo>
                      <a:pt x="57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6" y="101"/>
                    </a:lnTo>
                    <a:lnTo>
                      <a:pt x="46" y="92"/>
                    </a:lnTo>
                    <a:lnTo>
                      <a:pt x="46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0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26" y="25"/>
                    </a:lnTo>
                    <a:lnTo>
                      <a:pt x="26" y="17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7" name="Freeform 117"/>
              <p:cNvSpPr>
                <a:spLocks/>
              </p:cNvSpPr>
              <p:nvPr/>
            </p:nvSpPr>
            <p:spPr bwMode="auto">
              <a:xfrm>
                <a:off x="1493" y="3580"/>
                <a:ext cx="129" cy="118"/>
              </a:xfrm>
              <a:custGeom>
                <a:avLst/>
                <a:gdLst>
                  <a:gd name="T0" fmla="*/ 26 w 129"/>
                  <a:gd name="T1" fmla="*/ 17 h 118"/>
                  <a:gd name="T2" fmla="*/ 11 w 129"/>
                  <a:gd name="T3" fmla="*/ 8 h 118"/>
                  <a:gd name="T4" fmla="*/ 5 w 129"/>
                  <a:gd name="T5" fmla="*/ 8 h 118"/>
                  <a:gd name="T6" fmla="*/ 0 w 129"/>
                  <a:gd name="T7" fmla="*/ 8 h 118"/>
                  <a:gd name="T8" fmla="*/ 5 w 129"/>
                  <a:gd name="T9" fmla="*/ 0 h 118"/>
                  <a:gd name="T10" fmla="*/ 11 w 129"/>
                  <a:gd name="T11" fmla="*/ 8 h 118"/>
                  <a:gd name="T12" fmla="*/ 26 w 129"/>
                  <a:gd name="T13" fmla="*/ 8 h 118"/>
                  <a:gd name="T14" fmla="*/ 31 w 129"/>
                  <a:gd name="T15" fmla="*/ 0 h 118"/>
                  <a:gd name="T16" fmla="*/ 41 w 129"/>
                  <a:gd name="T17" fmla="*/ 8 h 118"/>
                  <a:gd name="T18" fmla="*/ 47 w 129"/>
                  <a:gd name="T19" fmla="*/ 25 h 118"/>
                  <a:gd name="T20" fmla="*/ 52 w 129"/>
                  <a:gd name="T21" fmla="*/ 34 h 118"/>
                  <a:gd name="T22" fmla="*/ 62 w 129"/>
                  <a:gd name="T23" fmla="*/ 34 h 118"/>
                  <a:gd name="T24" fmla="*/ 72 w 129"/>
                  <a:gd name="T25" fmla="*/ 34 h 118"/>
                  <a:gd name="T26" fmla="*/ 82 w 129"/>
                  <a:gd name="T27" fmla="*/ 17 h 118"/>
                  <a:gd name="T28" fmla="*/ 82 w 129"/>
                  <a:gd name="T29" fmla="*/ 17 h 118"/>
                  <a:gd name="T30" fmla="*/ 88 w 129"/>
                  <a:gd name="T31" fmla="*/ 8 h 118"/>
                  <a:gd name="T32" fmla="*/ 103 w 129"/>
                  <a:gd name="T33" fmla="*/ 0 h 118"/>
                  <a:gd name="T34" fmla="*/ 108 w 129"/>
                  <a:gd name="T35" fmla="*/ 8 h 118"/>
                  <a:gd name="T36" fmla="*/ 113 w 129"/>
                  <a:gd name="T37" fmla="*/ 8 h 118"/>
                  <a:gd name="T38" fmla="*/ 113 w 129"/>
                  <a:gd name="T39" fmla="*/ 8 h 118"/>
                  <a:gd name="T40" fmla="*/ 124 w 129"/>
                  <a:gd name="T41" fmla="*/ 8 h 118"/>
                  <a:gd name="T42" fmla="*/ 129 w 129"/>
                  <a:gd name="T43" fmla="*/ 8 h 118"/>
                  <a:gd name="T44" fmla="*/ 124 w 129"/>
                  <a:gd name="T45" fmla="*/ 8 h 118"/>
                  <a:gd name="T46" fmla="*/ 124 w 129"/>
                  <a:gd name="T47" fmla="*/ 17 h 118"/>
                  <a:gd name="T48" fmla="*/ 113 w 129"/>
                  <a:gd name="T49" fmla="*/ 25 h 118"/>
                  <a:gd name="T50" fmla="*/ 103 w 129"/>
                  <a:gd name="T51" fmla="*/ 34 h 118"/>
                  <a:gd name="T52" fmla="*/ 103 w 129"/>
                  <a:gd name="T53" fmla="*/ 34 h 118"/>
                  <a:gd name="T54" fmla="*/ 93 w 129"/>
                  <a:gd name="T55" fmla="*/ 42 h 118"/>
                  <a:gd name="T56" fmla="*/ 88 w 129"/>
                  <a:gd name="T57" fmla="*/ 50 h 118"/>
                  <a:gd name="T58" fmla="*/ 88 w 129"/>
                  <a:gd name="T59" fmla="*/ 59 h 118"/>
                  <a:gd name="T60" fmla="*/ 82 w 129"/>
                  <a:gd name="T61" fmla="*/ 67 h 118"/>
                  <a:gd name="T62" fmla="*/ 82 w 129"/>
                  <a:gd name="T63" fmla="*/ 84 h 118"/>
                  <a:gd name="T64" fmla="*/ 82 w 129"/>
                  <a:gd name="T65" fmla="*/ 101 h 118"/>
                  <a:gd name="T66" fmla="*/ 82 w 129"/>
                  <a:gd name="T67" fmla="*/ 109 h 118"/>
                  <a:gd name="T68" fmla="*/ 82 w 129"/>
                  <a:gd name="T69" fmla="*/ 118 h 118"/>
                  <a:gd name="T70" fmla="*/ 82 w 129"/>
                  <a:gd name="T71" fmla="*/ 118 h 118"/>
                  <a:gd name="T72" fmla="*/ 72 w 129"/>
                  <a:gd name="T73" fmla="*/ 118 h 118"/>
                  <a:gd name="T74" fmla="*/ 52 w 129"/>
                  <a:gd name="T75" fmla="*/ 118 h 118"/>
                  <a:gd name="T76" fmla="*/ 41 w 129"/>
                  <a:gd name="T77" fmla="*/ 109 h 118"/>
                  <a:gd name="T78" fmla="*/ 47 w 129"/>
                  <a:gd name="T79" fmla="*/ 109 h 118"/>
                  <a:gd name="T80" fmla="*/ 47 w 129"/>
                  <a:gd name="T81" fmla="*/ 92 h 118"/>
                  <a:gd name="T82" fmla="*/ 47 w 129"/>
                  <a:gd name="T83" fmla="*/ 84 h 118"/>
                  <a:gd name="T84" fmla="*/ 47 w 129"/>
                  <a:gd name="T85" fmla="*/ 67 h 118"/>
                  <a:gd name="T86" fmla="*/ 41 w 129"/>
                  <a:gd name="T87" fmla="*/ 59 h 118"/>
                  <a:gd name="T88" fmla="*/ 41 w 129"/>
                  <a:gd name="T89" fmla="*/ 50 h 118"/>
                  <a:gd name="T90" fmla="*/ 41 w 129"/>
                  <a:gd name="T91" fmla="*/ 42 h 118"/>
                  <a:gd name="T92" fmla="*/ 31 w 129"/>
                  <a:gd name="T93" fmla="*/ 34 h 118"/>
                  <a:gd name="T94" fmla="*/ 26 w 129"/>
                  <a:gd name="T95" fmla="*/ 25 h 11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9" h="118">
                    <a:moveTo>
                      <a:pt x="26" y="17"/>
                    </a:moveTo>
                    <a:lnTo>
                      <a:pt x="26" y="17"/>
                    </a:lnTo>
                    <a:lnTo>
                      <a:pt x="21" y="17"/>
                    </a:lnTo>
                    <a:lnTo>
                      <a:pt x="11" y="8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5" y="0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8"/>
                    </a:lnTo>
                    <a:lnTo>
                      <a:pt x="47" y="17"/>
                    </a:lnTo>
                    <a:lnTo>
                      <a:pt x="47" y="25"/>
                    </a:lnTo>
                    <a:lnTo>
                      <a:pt x="52" y="34"/>
                    </a:lnTo>
                    <a:lnTo>
                      <a:pt x="62" y="34"/>
                    </a:lnTo>
                    <a:lnTo>
                      <a:pt x="67" y="34"/>
                    </a:lnTo>
                    <a:lnTo>
                      <a:pt x="72" y="34"/>
                    </a:lnTo>
                    <a:lnTo>
                      <a:pt x="82" y="17"/>
                    </a:lnTo>
                    <a:lnTo>
                      <a:pt x="88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4" y="8"/>
                    </a:lnTo>
                    <a:lnTo>
                      <a:pt x="129" y="8"/>
                    </a:lnTo>
                    <a:lnTo>
                      <a:pt x="124" y="8"/>
                    </a:lnTo>
                    <a:lnTo>
                      <a:pt x="124" y="17"/>
                    </a:lnTo>
                    <a:lnTo>
                      <a:pt x="113" y="25"/>
                    </a:lnTo>
                    <a:lnTo>
                      <a:pt x="103" y="34"/>
                    </a:lnTo>
                    <a:lnTo>
                      <a:pt x="93" y="34"/>
                    </a:lnTo>
                    <a:lnTo>
                      <a:pt x="93" y="42"/>
                    </a:lnTo>
                    <a:lnTo>
                      <a:pt x="88" y="50"/>
                    </a:lnTo>
                    <a:lnTo>
                      <a:pt x="88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2" y="118"/>
                    </a:lnTo>
                    <a:lnTo>
                      <a:pt x="62" y="118"/>
                    </a:lnTo>
                    <a:lnTo>
                      <a:pt x="52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7" y="109"/>
                    </a:lnTo>
                    <a:lnTo>
                      <a:pt x="47" y="101"/>
                    </a:lnTo>
                    <a:lnTo>
                      <a:pt x="47" y="92"/>
                    </a:lnTo>
                    <a:lnTo>
                      <a:pt x="47" y="84"/>
                    </a:lnTo>
                    <a:lnTo>
                      <a:pt x="47" y="67"/>
                    </a:lnTo>
                    <a:lnTo>
                      <a:pt x="41" y="59"/>
                    </a:lnTo>
                    <a:lnTo>
                      <a:pt x="41" y="50"/>
                    </a:lnTo>
                    <a:lnTo>
                      <a:pt x="41" y="42"/>
                    </a:lnTo>
                    <a:lnTo>
                      <a:pt x="31" y="34"/>
                    </a:lnTo>
                    <a:lnTo>
                      <a:pt x="26" y="25"/>
                    </a:lnTo>
                    <a:lnTo>
                      <a:pt x="26" y="17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8" name="Freeform 118"/>
              <p:cNvSpPr>
                <a:spLocks/>
              </p:cNvSpPr>
              <p:nvPr/>
            </p:nvSpPr>
            <p:spPr bwMode="auto">
              <a:xfrm>
                <a:off x="1211" y="3698"/>
                <a:ext cx="123" cy="117"/>
              </a:xfrm>
              <a:custGeom>
                <a:avLst/>
                <a:gdLst>
                  <a:gd name="T0" fmla="*/ 20 w 123"/>
                  <a:gd name="T1" fmla="*/ 16 h 117"/>
                  <a:gd name="T2" fmla="*/ 5 w 123"/>
                  <a:gd name="T3" fmla="*/ 16 h 117"/>
                  <a:gd name="T4" fmla="*/ 0 w 123"/>
                  <a:gd name="T5" fmla="*/ 16 h 117"/>
                  <a:gd name="T6" fmla="*/ 0 w 123"/>
                  <a:gd name="T7" fmla="*/ 8 h 117"/>
                  <a:gd name="T8" fmla="*/ 5 w 123"/>
                  <a:gd name="T9" fmla="*/ 0 h 117"/>
                  <a:gd name="T10" fmla="*/ 15 w 123"/>
                  <a:gd name="T11" fmla="*/ 8 h 117"/>
                  <a:gd name="T12" fmla="*/ 20 w 123"/>
                  <a:gd name="T13" fmla="*/ 8 h 117"/>
                  <a:gd name="T14" fmla="*/ 26 w 123"/>
                  <a:gd name="T15" fmla="*/ 0 h 117"/>
                  <a:gd name="T16" fmla="*/ 36 w 123"/>
                  <a:gd name="T17" fmla="*/ 8 h 117"/>
                  <a:gd name="T18" fmla="*/ 41 w 123"/>
                  <a:gd name="T19" fmla="*/ 16 h 117"/>
                  <a:gd name="T20" fmla="*/ 46 w 123"/>
                  <a:gd name="T21" fmla="*/ 16 h 117"/>
                  <a:gd name="T22" fmla="*/ 46 w 123"/>
                  <a:gd name="T23" fmla="*/ 25 h 117"/>
                  <a:gd name="T24" fmla="*/ 56 w 123"/>
                  <a:gd name="T25" fmla="*/ 33 h 117"/>
                  <a:gd name="T26" fmla="*/ 67 w 123"/>
                  <a:gd name="T27" fmla="*/ 33 h 117"/>
                  <a:gd name="T28" fmla="*/ 77 w 123"/>
                  <a:gd name="T29" fmla="*/ 25 h 117"/>
                  <a:gd name="T30" fmla="*/ 77 w 123"/>
                  <a:gd name="T31" fmla="*/ 16 h 117"/>
                  <a:gd name="T32" fmla="*/ 82 w 123"/>
                  <a:gd name="T33" fmla="*/ 8 h 117"/>
                  <a:gd name="T34" fmla="*/ 97 w 123"/>
                  <a:gd name="T35" fmla="*/ 0 h 117"/>
                  <a:gd name="T36" fmla="*/ 103 w 123"/>
                  <a:gd name="T37" fmla="*/ 8 h 117"/>
                  <a:gd name="T38" fmla="*/ 108 w 123"/>
                  <a:gd name="T39" fmla="*/ 8 h 117"/>
                  <a:gd name="T40" fmla="*/ 123 w 123"/>
                  <a:gd name="T41" fmla="*/ 0 h 117"/>
                  <a:gd name="T42" fmla="*/ 123 w 123"/>
                  <a:gd name="T43" fmla="*/ 8 h 117"/>
                  <a:gd name="T44" fmla="*/ 123 w 123"/>
                  <a:gd name="T45" fmla="*/ 16 h 117"/>
                  <a:gd name="T46" fmla="*/ 118 w 123"/>
                  <a:gd name="T47" fmla="*/ 16 h 117"/>
                  <a:gd name="T48" fmla="*/ 118 w 123"/>
                  <a:gd name="T49" fmla="*/ 16 h 117"/>
                  <a:gd name="T50" fmla="*/ 108 w 123"/>
                  <a:gd name="T51" fmla="*/ 25 h 117"/>
                  <a:gd name="T52" fmla="*/ 97 w 123"/>
                  <a:gd name="T53" fmla="*/ 33 h 117"/>
                  <a:gd name="T54" fmla="*/ 87 w 123"/>
                  <a:gd name="T55" fmla="*/ 42 h 117"/>
                  <a:gd name="T56" fmla="*/ 82 w 123"/>
                  <a:gd name="T57" fmla="*/ 58 h 117"/>
                  <a:gd name="T58" fmla="*/ 82 w 123"/>
                  <a:gd name="T59" fmla="*/ 67 h 117"/>
                  <a:gd name="T60" fmla="*/ 82 w 123"/>
                  <a:gd name="T61" fmla="*/ 67 h 117"/>
                  <a:gd name="T62" fmla="*/ 77 w 123"/>
                  <a:gd name="T63" fmla="*/ 92 h 117"/>
                  <a:gd name="T64" fmla="*/ 77 w 123"/>
                  <a:gd name="T65" fmla="*/ 100 h 117"/>
                  <a:gd name="T66" fmla="*/ 77 w 123"/>
                  <a:gd name="T67" fmla="*/ 109 h 117"/>
                  <a:gd name="T68" fmla="*/ 77 w 123"/>
                  <a:gd name="T69" fmla="*/ 117 h 117"/>
                  <a:gd name="T70" fmla="*/ 67 w 123"/>
                  <a:gd name="T71" fmla="*/ 117 h 117"/>
                  <a:gd name="T72" fmla="*/ 46 w 123"/>
                  <a:gd name="T73" fmla="*/ 117 h 117"/>
                  <a:gd name="T74" fmla="*/ 41 w 123"/>
                  <a:gd name="T75" fmla="*/ 117 h 117"/>
                  <a:gd name="T76" fmla="*/ 41 w 123"/>
                  <a:gd name="T77" fmla="*/ 117 h 117"/>
                  <a:gd name="T78" fmla="*/ 41 w 123"/>
                  <a:gd name="T79" fmla="*/ 109 h 117"/>
                  <a:gd name="T80" fmla="*/ 41 w 123"/>
                  <a:gd name="T81" fmla="*/ 92 h 117"/>
                  <a:gd name="T82" fmla="*/ 41 w 123"/>
                  <a:gd name="T83" fmla="*/ 92 h 117"/>
                  <a:gd name="T84" fmla="*/ 41 w 123"/>
                  <a:gd name="T85" fmla="*/ 67 h 117"/>
                  <a:gd name="T86" fmla="*/ 41 w 123"/>
                  <a:gd name="T87" fmla="*/ 67 h 117"/>
                  <a:gd name="T88" fmla="*/ 41 w 123"/>
                  <a:gd name="T89" fmla="*/ 58 h 117"/>
                  <a:gd name="T90" fmla="*/ 36 w 123"/>
                  <a:gd name="T91" fmla="*/ 42 h 117"/>
                  <a:gd name="T92" fmla="*/ 36 w 123"/>
                  <a:gd name="T93" fmla="*/ 42 h 117"/>
                  <a:gd name="T94" fmla="*/ 26 w 123"/>
                  <a:gd name="T95" fmla="*/ 33 h 117"/>
                  <a:gd name="T96" fmla="*/ 20 w 123"/>
                  <a:gd name="T97" fmla="*/ 25 h 11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3" h="117">
                    <a:moveTo>
                      <a:pt x="20" y="16"/>
                    </a:moveTo>
                    <a:lnTo>
                      <a:pt x="20" y="16"/>
                    </a:lnTo>
                    <a:lnTo>
                      <a:pt x="15" y="16"/>
                    </a:lnTo>
                    <a:lnTo>
                      <a:pt x="5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8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41" y="16"/>
                    </a:lnTo>
                    <a:lnTo>
                      <a:pt x="46" y="16"/>
                    </a:lnTo>
                    <a:lnTo>
                      <a:pt x="46" y="25"/>
                    </a:lnTo>
                    <a:lnTo>
                      <a:pt x="56" y="33"/>
                    </a:lnTo>
                    <a:lnTo>
                      <a:pt x="62" y="42"/>
                    </a:lnTo>
                    <a:lnTo>
                      <a:pt x="67" y="33"/>
                    </a:lnTo>
                    <a:lnTo>
                      <a:pt x="77" y="25"/>
                    </a:lnTo>
                    <a:lnTo>
                      <a:pt x="77" y="16"/>
                    </a:lnTo>
                    <a:lnTo>
                      <a:pt x="82" y="16"/>
                    </a:lnTo>
                    <a:lnTo>
                      <a:pt x="82" y="8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3" y="8"/>
                    </a:lnTo>
                    <a:lnTo>
                      <a:pt x="103" y="16"/>
                    </a:lnTo>
                    <a:lnTo>
                      <a:pt x="108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8"/>
                    </a:lnTo>
                    <a:lnTo>
                      <a:pt x="123" y="16"/>
                    </a:lnTo>
                    <a:lnTo>
                      <a:pt x="118" y="16"/>
                    </a:lnTo>
                    <a:lnTo>
                      <a:pt x="108" y="25"/>
                    </a:lnTo>
                    <a:lnTo>
                      <a:pt x="97" y="33"/>
                    </a:lnTo>
                    <a:lnTo>
                      <a:pt x="87" y="42"/>
                    </a:lnTo>
                    <a:lnTo>
                      <a:pt x="82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0"/>
                    </a:lnTo>
                    <a:lnTo>
                      <a:pt x="77" y="109"/>
                    </a:lnTo>
                    <a:lnTo>
                      <a:pt x="77" y="117"/>
                    </a:lnTo>
                    <a:lnTo>
                      <a:pt x="67" y="117"/>
                    </a:lnTo>
                    <a:lnTo>
                      <a:pt x="56" y="117"/>
                    </a:lnTo>
                    <a:lnTo>
                      <a:pt x="46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26" y="42"/>
                    </a:lnTo>
                    <a:lnTo>
                      <a:pt x="26" y="33"/>
                    </a:lnTo>
                    <a:lnTo>
                      <a:pt x="20" y="25"/>
                    </a:lnTo>
                    <a:lnTo>
                      <a:pt x="20" y="16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9" name="Freeform 119"/>
              <p:cNvSpPr>
                <a:spLocks/>
              </p:cNvSpPr>
              <p:nvPr/>
            </p:nvSpPr>
            <p:spPr bwMode="auto">
              <a:xfrm>
                <a:off x="1493" y="3580"/>
                <a:ext cx="129" cy="118"/>
              </a:xfrm>
              <a:custGeom>
                <a:avLst/>
                <a:gdLst>
                  <a:gd name="T0" fmla="*/ 5 w 129"/>
                  <a:gd name="T1" fmla="*/ 8 h 118"/>
                  <a:gd name="T2" fmla="*/ 5 w 129"/>
                  <a:gd name="T3" fmla="*/ 0 h 118"/>
                  <a:gd name="T4" fmla="*/ 26 w 129"/>
                  <a:gd name="T5" fmla="*/ 8 h 118"/>
                  <a:gd name="T6" fmla="*/ 41 w 129"/>
                  <a:gd name="T7" fmla="*/ 8 h 118"/>
                  <a:gd name="T8" fmla="*/ 67 w 129"/>
                  <a:gd name="T9" fmla="*/ 34 h 118"/>
                  <a:gd name="T10" fmla="*/ 88 w 129"/>
                  <a:gd name="T11" fmla="*/ 8 h 118"/>
                  <a:gd name="T12" fmla="*/ 103 w 129"/>
                  <a:gd name="T13" fmla="*/ 0 h 118"/>
                  <a:gd name="T14" fmla="*/ 113 w 129"/>
                  <a:gd name="T15" fmla="*/ 8 h 118"/>
                  <a:gd name="T16" fmla="*/ 129 w 129"/>
                  <a:gd name="T17" fmla="*/ 8 h 118"/>
                  <a:gd name="T18" fmla="*/ 108 w 129"/>
                  <a:gd name="T19" fmla="*/ 25 h 118"/>
                  <a:gd name="T20" fmla="*/ 88 w 129"/>
                  <a:gd name="T21" fmla="*/ 50 h 118"/>
                  <a:gd name="T22" fmla="*/ 82 w 129"/>
                  <a:gd name="T23" fmla="*/ 84 h 118"/>
                  <a:gd name="T24" fmla="*/ 82 w 129"/>
                  <a:gd name="T25" fmla="*/ 109 h 118"/>
                  <a:gd name="T26" fmla="*/ 67 w 129"/>
                  <a:gd name="T27" fmla="*/ 118 h 118"/>
                  <a:gd name="T28" fmla="*/ 41 w 129"/>
                  <a:gd name="T29" fmla="*/ 109 h 118"/>
                  <a:gd name="T30" fmla="*/ 47 w 129"/>
                  <a:gd name="T31" fmla="*/ 67 h 118"/>
                  <a:gd name="T32" fmla="*/ 41 w 129"/>
                  <a:gd name="T33" fmla="*/ 42 h 118"/>
                  <a:gd name="T34" fmla="*/ 26 w 129"/>
                  <a:gd name="T35" fmla="*/ 17 h 118"/>
                  <a:gd name="T36" fmla="*/ 11 w 129"/>
                  <a:gd name="T37" fmla="*/ 8 h 118"/>
                  <a:gd name="T38" fmla="*/ 5 w 129"/>
                  <a:gd name="T39" fmla="*/ 8 h 118"/>
                  <a:gd name="T40" fmla="*/ 5 w 129"/>
                  <a:gd name="T41" fmla="*/ 0 h 118"/>
                  <a:gd name="T42" fmla="*/ 21 w 129"/>
                  <a:gd name="T43" fmla="*/ 8 h 118"/>
                  <a:gd name="T44" fmla="*/ 31 w 129"/>
                  <a:gd name="T45" fmla="*/ 0 h 118"/>
                  <a:gd name="T46" fmla="*/ 47 w 129"/>
                  <a:gd name="T47" fmla="*/ 17 h 118"/>
                  <a:gd name="T48" fmla="*/ 52 w 129"/>
                  <a:gd name="T49" fmla="*/ 34 h 118"/>
                  <a:gd name="T50" fmla="*/ 67 w 129"/>
                  <a:gd name="T51" fmla="*/ 34 h 118"/>
                  <a:gd name="T52" fmla="*/ 82 w 129"/>
                  <a:gd name="T53" fmla="*/ 17 h 118"/>
                  <a:gd name="T54" fmla="*/ 88 w 129"/>
                  <a:gd name="T55" fmla="*/ 8 h 118"/>
                  <a:gd name="T56" fmla="*/ 103 w 129"/>
                  <a:gd name="T57" fmla="*/ 0 h 118"/>
                  <a:gd name="T58" fmla="*/ 108 w 129"/>
                  <a:gd name="T59" fmla="*/ 8 h 118"/>
                  <a:gd name="T60" fmla="*/ 113 w 129"/>
                  <a:gd name="T61" fmla="*/ 8 h 118"/>
                  <a:gd name="T62" fmla="*/ 129 w 129"/>
                  <a:gd name="T63" fmla="*/ 8 h 118"/>
                  <a:gd name="T64" fmla="*/ 124 w 129"/>
                  <a:gd name="T65" fmla="*/ 8 h 118"/>
                  <a:gd name="T66" fmla="*/ 113 w 129"/>
                  <a:gd name="T67" fmla="*/ 25 h 118"/>
                  <a:gd name="T68" fmla="*/ 103 w 129"/>
                  <a:gd name="T69" fmla="*/ 34 h 118"/>
                  <a:gd name="T70" fmla="*/ 93 w 129"/>
                  <a:gd name="T71" fmla="*/ 34 h 118"/>
                  <a:gd name="T72" fmla="*/ 88 w 129"/>
                  <a:gd name="T73" fmla="*/ 50 h 118"/>
                  <a:gd name="T74" fmla="*/ 88 w 129"/>
                  <a:gd name="T75" fmla="*/ 59 h 118"/>
                  <a:gd name="T76" fmla="*/ 82 w 129"/>
                  <a:gd name="T77" fmla="*/ 84 h 118"/>
                  <a:gd name="T78" fmla="*/ 82 w 129"/>
                  <a:gd name="T79" fmla="*/ 101 h 118"/>
                  <a:gd name="T80" fmla="*/ 82 w 129"/>
                  <a:gd name="T81" fmla="*/ 118 h 118"/>
                  <a:gd name="T82" fmla="*/ 72 w 129"/>
                  <a:gd name="T83" fmla="*/ 118 h 118"/>
                  <a:gd name="T84" fmla="*/ 52 w 129"/>
                  <a:gd name="T85" fmla="*/ 118 h 118"/>
                  <a:gd name="T86" fmla="*/ 47 w 129"/>
                  <a:gd name="T87" fmla="*/ 109 h 118"/>
                  <a:gd name="T88" fmla="*/ 47 w 129"/>
                  <a:gd name="T89" fmla="*/ 92 h 118"/>
                  <a:gd name="T90" fmla="*/ 47 w 129"/>
                  <a:gd name="T91" fmla="*/ 84 h 118"/>
                  <a:gd name="T92" fmla="*/ 41 w 129"/>
                  <a:gd name="T93" fmla="*/ 59 h 118"/>
                  <a:gd name="T94" fmla="*/ 41 w 129"/>
                  <a:gd name="T95" fmla="*/ 50 h 118"/>
                  <a:gd name="T96" fmla="*/ 31 w 129"/>
                  <a:gd name="T97" fmla="*/ 34 h 118"/>
                  <a:gd name="T98" fmla="*/ 26 w 129"/>
                  <a:gd name="T99" fmla="*/ 17 h 11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9" h="118">
                    <a:moveTo>
                      <a:pt x="26" y="17"/>
                    </a:moveTo>
                    <a:lnTo>
                      <a:pt x="21" y="17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8"/>
                    </a:lnTo>
                    <a:lnTo>
                      <a:pt x="47" y="17"/>
                    </a:lnTo>
                    <a:lnTo>
                      <a:pt x="52" y="34"/>
                    </a:lnTo>
                    <a:lnTo>
                      <a:pt x="67" y="34"/>
                    </a:lnTo>
                    <a:lnTo>
                      <a:pt x="72" y="25"/>
                    </a:lnTo>
                    <a:lnTo>
                      <a:pt x="88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4" y="8"/>
                    </a:lnTo>
                    <a:lnTo>
                      <a:pt x="129" y="0"/>
                    </a:lnTo>
                    <a:lnTo>
                      <a:pt x="129" y="8"/>
                    </a:lnTo>
                    <a:lnTo>
                      <a:pt x="124" y="17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3" y="42"/>
                    </a:lnTo>
                    <a:lnTo>
                      <a:pt x="88" y="50"/>
                    </a:lnTo>
                    <a:lnTo>
                      <a:pt x="88" y="59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2" y="118"/>
                    </a:lnTo>
                    <a:lnTo>
                      <a:pt x="67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7" y="101"/>
                    </a:lnTo>
                    <a:lnTo>
                      <a:pt x="47" y="84"/>
                    </a:lnTo>
                    <a:lnTo>
                      <a:pt x="47" y="67"/>
                    </a:lnTo>
                    <a:lnTo>
                      <a:pt x="41" y="59"/>
                    </a:lnTo>
                    <a:lnTo>
                      <a:pt x="41" y="42"/>
                    </a:lnTo>
                    <a:lnTo>
                      <a:pt x="31" y="34"/>
                    </a:lnTo>
                    <a:lnTo>
                      <a:pt x="26" y="25"/>
                    </a:lnTo>
                    <a:lnTo>
                      <a:pt x="26" y="17"/>
                    </a:lnTo>
                    <a:lnTo>
                      <a:pt x="21" y="17"/>
                    </a:lnTo>
                    <a:lnTo>
                      <a:pt x="11" y="8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5" y="0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8"/>
                    </a:lnTo>
                    <a:lnTo>
                      <a:pt x="47" y="17"/>
                    </a:lnTo>
                    <a:lnTo>
                      <a:pt x="47" y="25"/>
                    </a:lnTo>
                    <a:lnTo>
                      <a:pt x="52" y="34"/>
                    </a:lnTo>
                    <a:lnTo>
                      <a:pt x="62" y="34"/>
                    </a:lnTo>
                    <a:lnTo>
                      <a:pt x="67" y="34"/>
                    </a:lnTo>
                    <a:lnTo>
                      <a:pt x="72" y="34"/>
                    </a:lnTo>
                    <a:lnTo>
                      <a:pt x="82" y="17"/>
                    </a:lnTo>
                    <a:lnTo>
                      <a:pt x="88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4" y="8"/>
                    </a:lnTo>
                    <a:lnTo>
                      <a:pt x="129" y="8"/>
                    </a:lnTo>
                    <a:lnTo>
                      <a:pt x="124" y="8"/>
                    </a:lnTo>
                    <a:lnTo>
                      <a:pt x="124" y="17"/>
                    </a:lnTo>
                    <a:lnTo>
                      <a:pt x="113" y="25"/>
                    </a:lnTo>
                    <a:lnTo>
                      <a:pt x="103" y="34"/>
                    </a:lnTo>
                    <a:lnTo>
                      <a:pt x="93" y="34"/>
                    </a:lnTo>
                    <a:lnTo>
                      <a:pt x="93" y="42"/>
                    </a:lnTo>
                    <a:lnTo>
                      <a:pt x="88" y="50"/>
                    </a:lnTo>
                    <a:lnTo>
                      <a:pt x="88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2" y="118"/>
                    </a:lnTo>
                    <a:lnTo>
                      <a:pt x="62" y="118"/>
                    </a:lnTo>
                    <a:lnTo>
                      <a:pt x="52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7" y="109"/>
                    </a:lnTo>
                    <a:lnTo>
                      <a:pt x="47" y="101"/>
                    </a:lnTo>
                    <a:lnTo>
                      <a:pt x="47" y="92"/>
                    </a:lnTo>
                    <a:lnTo>
                      <a:pt x="47" y="84"/>
                    </a:lnTo>
                    <a:lnTo>
                      <a:pt x="47" y="67"/>
                    </a:lnTo>
                    <a:lnTo>
                      <a:pt x="41" y="59"/>
                    </a:lnTo>
                    <a:lnTo>
                      <a:pt x="41" y="50"/>
                    </a:lnTo>
                    <a:lnTo>
                      <a:pt x="41" y="42"/>
                    </a:lnTo>
                    <a:lnTo>
                      <a:pt x="31" y="34"/>
                    </a:lnTo>
                    <a:lnTo>
                      <a:pt x="26" y="25"/>
                    </a:lnTo>
                    <a:lnTo>
                      <a:pt x="26" y="17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0" name="Freeform 120"/>
              <p:cNvSpPr>
                <a:spLocks/>
              </p:cNvSpPr>
              <p:nvPr/>
            </p:nvSpPr>
            <p:spPr bwMode="auto">
              <a:xfrm>
                <a:off x="1211" y="3698"/>
                <a:ext cx="123" cy="117"/>
              </a:xfrm>
              <a:custGeom>
                <a:avLst/>
                <a:gdLst>
                  <a:gd name="T0" fmla="*/ 0 w 123"/>
                  <a:gd name="T1" fmla="*/ 16 h 117"/>
                  <a:gd name="T2" fmla="*/ 0 w 123"/>
                  <a:gd name="T3" fmla="*/ 0 h 117"/>
                  <a:gd name="T4" fmla="*/ 20 w 123"/>
                  <a:gd name="T5" fmla="*/ 8 h 117"/>
                  <a:gd name="T6" fmla="*/ 36 w 123"/>
                  <a:gd name="T7" fmla="*/ 8 h 117"/>
                  <a:gd name="T8" fmla="*/ 62 w 123"/>
                  <a:gd name="T9" fmla="*/ 42 h 117"/>
                  <a:gd name="T10" fmla="*/ 82 w 123"/>
                  <a:gd name="T11" fmla="*/ 16 h 117"/>
                  <a:gd name="T12" fmla="*/ 97 w 123"/>
                  <a:gd name="T13" fmla="*/ 0 h 117"/>
                  <a:gd name="T14" fmla="*/ 108 w 123"/>
                  <a:gd name="T15" fmla="*/ 8 h 117"/>
                  <a:gd name="T16" fmla="*/ 123 w 123"/>
                  <a:gd name="T17" fmla="*/ 8 h 117"/>
                  <a:gd name="T18" fmla="*/ 103 w 123"/>
                  <a:gd name="T19" fmla="*/ 25 h 117"/>
                  <a:gd name="T20" fmla="*/ 82 w 123"/>
                  <a:gd name="T21" fmla="*/ 50 h 117"/>
                  <a:gd name="T22" fmla="*/ 77 w 123"/>
                  <a:gd name="T23" fmla="*/ 84 h 117"/>
                  <a:gd name="T24" fmla="*/ 77 w 123"/>
                  <a:gd name="T25" fmla="*/ 117 h 117"/>
                  <a:gd name="T26" fmla="*/ 62 w 123"/>
                  <a:gd name="T27" fmla="*/ 117 h 117"/>
                  <a:gd name="T28" fmla="*/ 41 w 123"/>
                  <a:gd name="T29" fmla="*/ 109 h 117"/>
                  <a:gd name="T30" fmla="*/ 41 w 123"/>
                  <a:gd name="T31" fmla="*/ 67 h 117"/>
                  <a:gd name="T32" fmla="*/ 36 w 123"/>
                  <a:gd name="T33" fmla="*/ 42 h 117"/>
                  <a:gd name="T34" fmla="*/ 20 w 123"/>
                  <a:gd name="T35" fmla="*/ 16 h 117"/>
                  <a:gd name="T36" fmla="*/ 5 w 123"/>
                  <a:gd name="T37" fmla="*/ 16 h 117"/>
                  <a:gd name="T38" fmla="*/ 0 w 123"/>
                  <a:gd name="T39" fmla="*/ 8 h 117"/>
                  <a:gd name="T40" fmla="*/ 5 w 123"/>
                  <a:gd name="T41" fmla="*/ 0 h 117"/>
                  <a:gd name="T42" fmla="*/ 15 w 123"/>
                  <a:gd name="T43" fmla="*/ 8 h 117"/>
                  <a:gd name="T44" fmla="*/ 26 w 123"/>
                  <a:gd name="T45" fmla="*/ 0 h 117"/>
                  <a:gd name="T46" fmla="*/ 41 w 123"/>
                  <a:gd name="T47" fmla="*/ 16 h 117"/>
                  <a:gd name="T48" fmla="*/ 46 w 123"/>
                  <a:gd name="T49" fmla="*/ 16 h 117"/>
                  <a:gd name="T50" fmla="*/ 56 w 123"/>
                  <a:gd name="T51" fmla="*/ 33 h 117"/>
                  <a:gd name="T52" fmla="*/ 67 w 123"/>
                  <a:gd name="T53" fmla="*/ 33 h 117"/>
                  <a:gd name="T54" fmla="*/ 77 w 123"/>
                  <a:gd name="T55" fmla="*/ 16 h 117"/>
                  <a:gd name="T56" fmla="*/ 82 w 123"/>
                  <a:gd name="T57" fmla="*/ 8 h 117"/>
                  <a:gd name="T58" fmla="*/ 97 w 123"/>
                  <a:gd name="T59" fmla="*/ 0 h 117"/>
                  <a:gd name="T60" fmla="*/ 108 w 123"/>
                  <a:gd name="T61" fmla="*/ 8 h 117"/>
                  <a:gd name="T62" fmla="*/ 123 w 123"/>
                  <a:gd name="T63" fmla="*/ 8 h 117"/>
                  <a:gd name="T64" fmla="*/ 123 w 123"/>
                  <a:gd name="T65" fmla="*/ 16 h 117"/>
                  <a:gd name="T66" fmla="*/ 118 w 123"/>
                  <a:gd name="T67" fmla="*/ 16 h 117"/>
                  <a:gd name="T68" fmla="*/ 108 w 123"/>
                  <a:gd name="T69" fmla="*/ 25 h 117"/>
                  <a:gd name="T70" fmla="*/ 87 w 123"/>
                  <a:gd name="T71" fmla="*/ 42 h 117"/>
                  <a:gd name="T72" fmla="*/ 82 w 123"/>
                  <a:gd name="T73" fmla="*/ 58 h 117"/>
                  <a:gd name="T74" fmla="*/ 82 w 123"/>
                  <a:gd name="T75" fmla="*/ 67 h 117"/>
                  <a:gd name="T76" fmla="*/ 77 w 123"/>
                  <a:gd name="T77" fmla="*/ 92 h 117"/>
                  <a:gd name="T78" fmla="*/ 77 w 123"/>
                  <a:gd name="T79" fmla="*/ 109 h 117"/>
                  <a:gd name="T80" fmla="*/ 77 w 123"/>
                  <a:gd name="T81" fmla="*/ 117 h 117"/>
                  <a:gd name="T82" fmla="*/ 56 w 123"/>
                  <a:gd name="T83" fmla="*/ 117 h 117"/>
                  <a:gd name="T84" fmla="*/ 41 w 123"/>
                  <a:gd name="T85" fmla="*/ 117 h 117"/>
                  <a:gd name="T86" fmla="*/ 41 w 123"/>
                  <a:gd name="T87" fmla="*/ 109 h 117"/>
                  <a:gd name="T88" fmla="*/ 41 w 123"/>
                  <a:gd name="T89" fmla="*/ 92 h 117"/>
                  <a:gd name="T90" fmla="*/ 41 w 123"/>
                  <a:gd name="T91" fmla="*/ 84 h 117"/>
                  <a:gd name="T92" fmla="*/ 41 w 123"/>
                  <a:gd name="T93" fmla="*/ 67 h 117"/>
                  <a:gd name="T94" fmla="*/ 36 w 123"/>
                  <a:gd name="T95" fmla="*/ 50 h 117"/>
                  <a:gd name="T96" fmla="*/ 36 w 123"/>
                  <a:gd name="T97" fmla="*/ 42 h 117"/>
                  <a:gd name="T98" fmla="*/ 26 w 123"/>
                  <a:gd name="T99" fmla="*/ 33 h 1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3" h="117">
                    <a:moveTo>
                      <a:pt x="20" y="16"/>
                    </a:moveTo>
                    <a:lnTo>
                      <a:pt x="15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8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6" y="0"/>
                    </a:lnTo>
                    <a:lnTo>
                      <a:pt x="36" y="8"/>
                    </a:lnTo>
                    <a:lnTo>
                      <a:pt x="41" y="16"/>
                    </a:lnTo>
                    <a:lnTo>
                      <a:pt x="46" y="25"/>
                    </a:lnTo>
                    <a:lnTo>
                      <a:pt x="62" y="42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3" y="8"/>
                    </a:lnTo>
                    <a:lnTo>
                      <a:pt x="103" y="16"/>
                    </a:lnTo>
                    <a:lnTo>
                      <a:pt x="108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8"/>
                    </a:lnTo>
                    <a:lnTo>
                      <a:pt x="123" y="16"/>
                    </a:lnTo>
                    <a:lnTo>
                      <a:pt x="118" y="16"/>
                    </a:lnTo>
                    <a:lnTo>
                      <a:pt x="103" y="25"/>
                    </a:lnTo>
                    <a:lnTo>
                      <a:pt x="97" y="33"/>
                    </a:lnTo>
                    <a:lnTo>
                      <a:pt x="87" y="42"/>
                    </a:lnTo>
                    <a:lnTo>
                      <a:pt x="82" y="50"/>
                    </a:lnTo>
                    <a:lnTo>
                      <a:pt x="82" y="67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0"/>
                    </a:lnTo>
                    <a:lnTo>
                      <a:pt x="77" y="117"/>
                    </a:lnTo>
                    <a:lnTo>
                      <a:pt x="62" y="117"/>
                    </a:lnTo>
                    <a:lnTo>
                      <a:pt x="41" y="117"/>
                    </a:lnTo>
                    <a:lnTo>
                      <a:pt x="36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1" y="67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26" y="42"/>
                    </a:lnTo>
                    <a:lnTo>
                      <a:pt x="20" y="25"/>
                    </a:lnTo>
                    <a:lnTo>
                      <a:pt x="20" y="16"/>
                    </a:lnTo>
                    <a:lnTo>
                      <a:pt x="15" y="16"/>
                    </a:lnTo>
                    <a:lnTo>
                      <a:pt x="5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8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41" y="16"/>
                    </a:lnTo>
                    <a:lnTo>
                      <a:pt x="46" y="16"/>
                    </a:lnTo>
                    <a:lnTo>
                      <a:pt x="46" y="25"/>
                    </a:lnTo>
                    <a:lnTo>
                      <a:pt x="56" y="33"/>
                    </a:lnTo>
                    <a:lnTo>
                      <a:pt x="62" y="42"/>
                    </a:lnTo>
                    <a:lnTo>
                      <a:pt x="67" y="33"/>
                    </a:lnTo>
                    <a:lnTo>
                      <a:pt x="77" y="25"/>
                    </a:lnTo>
                    <a:lnTo>
                      <a:pt x="77" y="16"/>
                    </a:lnTo>
                    <a:lnTo>
                      <a:pt x="82" y="16"/>
                    </a:lnTo>
                    <a:lnTo>
                      <a:pt x="82" y="8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3" y="8"/>
                    </a:lnTo>
                    <a:lnTo>
                      <a:pt x="103" y="16"/>
                    </a:lnTo>
                    <a:lnTo>
                      <a:pt x="108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8"/>
                    </a:lnTo>
                    <a:lnTo>
                      <a:pt x="123" y="16"/>
                    </a:lnTo>
                    <a:lnTo>
                      <a:pt x="118" y="16"/>
                    </a:lnTo>
                    <a:lnTo>
                      <a:pt x="108" y="25"/>
                    </a:lnTo>
                    <a:lnTo>
                      <a:pt x="97" y="33"/>
                    </a:lnTo>
                    <a:lnTo>
                      <a:pt x="87" y="42"/>
                    </a:lnTo>
                    <a:lnTo>
                      <a:pt x="82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0"/>
                    </a:lnTo>
                    <a:lnTo>
                      <a:pt x="77" y="109"/>
                    </a:lnTo>
                    <a:lnTo>
                      <a:pt x="77" y="117"/>
                    </a:lnTo>
                    <a:lnTo>
                      <a:pt x="67" y="117"/>
                    </a:lnTo>
                    <a:lnTo>
                      <a:pt x="56" y="117"/>
                    </a:lnTo>
                    <a:lnTo>
                      <a:pt x="46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26" y="42"/>
                    </a:lnTo>
                    <a:lnTo>
                      <a:pt x="26" y="33"/>
                    </a:lnTo>
                    <a:lnTo>
                      <a:pt x="20" y="25"/>
                    </a:lnTo>
                    <a:lnTo>
                      <a:pt x="20" y="16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1" name="Freeform 121"/>
              <p:cNvSpPr>
                <a:spLocks/>
              </p:cNvSpPr>
              <p:nvPr/>
            </p:nvSpPr>
            <p:spPr bwMode="auto">
              <a:xfrm>
                <a:off x="1319" y="3773"/>
                <a:ext cx="133" cy="126"/>
              </a:xfrm>
              <a:custGeom>
                <a:avLst/>
                <a:gdLst>
                  <a:gd name="T0" fmla="*/ 31 w 133"/>
                  <a:gd name="T1" fmla="*/ 25 h 126"/>
                  <a:gd name="T2" fmla="*/ 15 w 133"/>
                  <a:gd name="T3" fmla="*/ 17 h 126"/>
                  <a:gd name="T4" fmla="*/ 0 w 133"/>
                  <a:gd name="T5" fmla="*/ 9 h 126"/>
                  <a:gd name="T6" fmla="*/ 15 w 133"/>
                  <a:gd name="T7" fmla="*/ 9 h 126"/>
                  <a:gd name="T8" fmla="*/ 20 w 133"/>
                  <a:gd name="T9" fmla="*/ 17 h 126"/>
                  <a:gd name="T10" fmla="*/ 20 w 133"/>
                  <a:gd name="T11" fmla="*/ 9 h 126"/>
                  <a:gd name="T12" fmla="*/ 31 w 133"/>
                  <a:gd name="T13" fmla="*/ 9 h 126"/>
                  <a:gd name="T14" fmla="*/ 36 w 133"/>
                  <a:gd name="T15" fmla="*/ 0 h 126"/>
                  <a:gd name="T16" fmla="*/ 41 w 133"/>
                  <a:gd name="T17" fmla="*/ 17 h 126"/>
                  <a:gd name="T18" fmla="*/ 51 w 133"/>
                  <a:gd name="T19" fmla="*/ 25 h 126"/>
                  <a:gd name="T20" fmla="*/ 56 w 133"/>
                  <a:gd name="T21" fmla="*/ 34 h 126"/>
                  <a:gd name="T22" fmla="*/ 61 w 133"/>
                  <a:gd name="T23" fmla="*/ 42 h 126"/>
                  <a:gd name="T24" fmla="*/ 72 w 133"/>
                  <a:gd name="T25" fmla="*/ 34 h 126"/>
                  <a:gd name="T26" fmla="*/ 77 w 133"/>
                  <a:gd name="T27" fmla="*/ 25 h 126"/>
                  <a:gd name="T28" fmla="*/ 92 w 133"/>
                  <a:gd name="T29" fmla="*/ 17 h 126"/>
                  <a:gd name="T30" fmla="*/ 97 w 133"/>
                  <a:gd name="T31" fmla="*/ 9 h 126"/>
                  <a:gd name="T32" fmla="*/ 102 w 133"/>
                  <a:gd name="T33" fmla="*/ 0 h 126"/>
                  <a:gd name="T34" fmla="*/ 113 w 133"/>
                  <a:gd name="T35" fmla="*/ 17 h 126"/>
                  <a:gd name="T36" fmla="*/ 118 w 133"/>
                  <a:gd name="T37" fmla="*/ 17 h 126"/>
                  <a:gd name="T38" fmla="*/ 118 w 133"/>
                  <a:gd name="T39" fmla="*/ 9 h 126"/>
                  <a:gd name="T40" fmla="*/ 133 w 133"/>
                  <a:gd name="T41" fmla="*/ 9 h 126"/>
                  <a:gd name="T42" fmla="*/ 123 w 133"/>
                  <a:gd name="T43" fmla="*/ 17 h 126"/>
                  <a:gd name="T44" fmla="*/ 102 w 133"/>
                  <a:gd name="T45" fmla="*/ 34 h 126"/>
                  <a:gd name="T46" fmla="*/ 97 w 133"/>
                  <a:gd name="T47" fmla="*/ 42 h 126"/>
                  <a:gd name="T48" fmla="*/ 92 w 133"/>
                  <a:gd name="T49" fmla="*/ 51 h 126"/>
                  <a:gd name="T50" fmla="*/ 92 w 133"/>
                  <a:gd name="T51" fmla="*/ 67 h 126"/>
                  <a:gd name="T52" fmla="*/ 92 w 133"/>
                  <a:gd name="T53" fmla="*/ 67 h 126"/>
                  <a:gd name="T54" fmla="*/ 82 w 133"/>
                  <a:gd name="T55" fmla="*/ 76 h 126"/>
                  <a:gd name="T56" fmla="*/ 82 w 133"/>
                  <a:gd name="T57" fmla="*/ 93 h 126"/>
                  <a:gd name="T58" fmla="*/ 82 w 133"/>
                  <a:gd name="T59" fmla="*/ 93 h 126"/>
                  <a:gd name="T60" fmla="*/ 82 w 133"/>
                  <a:gd name="T61" fmla="*/ 109 h 126"/>
                  <a:gd name="T62" fmla="*/ 82 w 133"/>
                  <a:gd name="T63" fmla="*/ 118 h 126"/>
                  <a:gd name="T64" fmla="*/ 82 w 133"/>
                  <a:gd name="T65" fmla="*/ 126 h 126"/>
                  <a:gd name="T66" fmla="*/ 77 w 133"/>
                  <a:gd name="T67" fmla="*/ 126 h 126"/>
                  <a:gd name="T68" fmla="*/ 56 w 133"/>
                  <a:gd name="T69" fmla="*/ 118 h 126"/>
                  <a:gd name="T70" fmla="*/ 41 w 133"/>
                  <a:gd name="T71" fmla="*/ 118 h 126"/>
                  <a:gd name="T72" fmla="*/ 51 w 133"/>
                  <a:gd name="T73" fmla="*/ 109 h 126"/>
                  <a:gd name="T74" fmla="*/ 51 w 133"/>
                  <a:gd name="T75" fmla="*/ 93 h 126"/>
                  <a:gd name="T76" fmla="*/ 51 w 133"/>
                  <a:gd name="T77" fmla="*/ 93 h 126"/>
                  <a:gd name="T78" fmla="*/ 51 w 133"/>
                  <a:gd name="T79" fmla="*/ 84 h 126"/>
                  <a:gd name="T80" fmla="*/ 51 w 133"/>
                  <a:gd name="T81" fmla="*/ 67 h 126"/>
                  <a:gd name="T82" fmla="*/ 41 w 133"/>
                  <a:gd name="T83" fmla="*/ 67 h 126"/>
                  <a:gd name="T84" fmla="*/ 41 w 133"/>
                  <a:gd name="T85" fmla="*/ 51 h 126"/>
                  <a:gd name="T86" fmla="*/ 36 w 133"/>
                  <a:gd name="T87" fmla="*/ 42 h 126"/>
                  <a:gd name="T88" fmla="*/ 36 w 133"/>
                  <a:gd name="T89" fmla="*/ 34 h 126"/>
                  <a:gd name="T90" fmla="*/ 31 w 133"/>
                  <a:gd name="T91" fmla="*/ 34 h 1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33" h="126">
                    <a:moveTo>
                      <a:pt x="31" y="25"/>
                    </a:moveTo>
                    <a:lnTo>
                      <a:pt x="31" y="25"/>
                    </a:lnTo>
                    <a:lnTo>
                      <a:pt x="20" y="17"/>
                    </a:lnTo>
                    <a:lnTo>
                      <a:pt x="15" y="17"/>
                    </a:lnTo>
                    <a:lnTo>
                      <a:pt x="10" y="17"/>
                    </a:lnTo>
                    <a:lnTo>
                      <a:pt x="0" y="9"/>
                    </a:lnTo>
                    <a:lnTo>
                      <a:pt x="10" y="9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0" y="17"/>
                    </a:lnTo>
                    <a:lnTo>
                      <a:pt x="20" y="9"/>
                    </a:lnTo>
                    <a:lnTo>
                      <a:pt x="31" y="9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17"/>
                    </a:lnTo>
                    <a:lnTo>
                      <a:pt x="51" y="17"/>
                    </a:lnTo>
                    <a:lnTo>
                      <a:pt x="51" y="25"/>
                    </a:lnTo>
                    <a:lnTo>
                      <a:pt x="56" y="34"/>
                    </a:lnTo>
                    <a:lnTo>
                      <a:pt x="61" y="42"/>
                    </a:lnTo>
                    <a:lnTo>
                      <a:pt x="72" y="42"/>
                    </a:lnTo>
                    <a:lnTo>
                      <a:pt x="72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92" y="17"/>
                    </a:lnTo>
                    <a:lnTo>
                      <a:pt x="97" y="9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9"/>
                    </a:lnTo>
                    <a:lnTo>
                      <a:pt x="113" y="17"/>
                    </a:lnTo>
                    <a:lnTo>
                      <a:pt x="118" y="17"/>
                    </a:lnTo>
                    <a:lnTo>
                      <a:pt x="118" y="9"/>
                    </a:lnTo>
                    <a:lnTo>
                      <a:pt x="123" y="9"/>
                    </a:lnTo>
                    <a:lnTo>
                      <a:pt x="133" y="9"/>
                    </a:lnTo>
                    <a:lnTo>
                      <a:pt x="133" y="17"/>
                    </a:lnTo>
                    <a:lnTo>
                      <a:pt x="123" y="17"/>
                    </a:lnTo>
                    <a:lnTo>
                      <a:pt x="118" y="25"/>
                    </a:lnTo>
                    <a:lnTo>
                      <a:pt x="102" y="34"/>
                    </a:lnTo>
                    <a:lnTo>
                      <a:pt x="97" y="42"/>
                    </a:lnTo>
                    <a:lnTo>
                      <a:pt x="92" y="51"/>
                    </a:lnTo>
                    <a:lnTo>
                      <a:pt x="92" y="59"/>
                    </a:lnTo>
                    <a:lnTo>
                      <a:pt x="9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61" y="118"/>
                    </a:lnTo>
                    <a:lnTo>
                      <a:pt x="56" y="118"/>
                    </a:lnTo>
                    <a:lnTo>
                      <a:pt x="41" y="118"/>
                    </a:lnTo>
                    <a:lnTo>
                      <a:pt x="51" y="109"/>
                    </a:lnTo>
                    <a:lnTo>
                      <a:pt x="51" y="101"/>
                    </a:lnTo>
                    <a:lnTo>
                      <a:pt x="51" y="93"/>
                    </a:lnTo>
                    <a:lnTo>
                      <a:pt x="51" y="84"/>
                    </a:lnTo>
                    <a:lnTo>
                      <a:pt x="51" y="76"/>
                    </a:lnTo>
                    <a:lnTo>
                      <a:pt x="51" y="67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31" y="34"/>
                    </a:lnTo>
                    <a:lnTo>
                      <a:pt x="31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2" name="Freeform 122"/>
              <p:cNvSpPr>
                <a:spLocks/>
              </p:cNvSpPr>
              <p:nvPr/>
            </p:nvSpPr>
            <p:spPr bwMode="auto">
              <a:xfrm>
                <a:off x="1776" y="3891"/>
                <a:ext cx="133" cy="126"/>
              </a:xfrm>
              <a:custGeom>
                <a:avLst/>
                <a:gdLst>
                  <a:gd name="T0" fmla="*/ 30 w 133"/>
                  <a:gd name="T1" fmla="*/ 25 h 126"/>
                  <a:gd name="T2" fmla="*/ 15 w 133"/>
                  <a:gd name="T3" fmla="*/ 16 h 126"/>
                  <a:gd name="T4" fmla="*/ 0 w 133"/>
                  <a:gd name="T5" fmla="*/ 8 h 126"/>
                  <a:gd name="T6" fmla="*/ 15 w 133"/>
                  <a:gd name="T7" fmla="*/ 8 h 126"/>
                  <a:gd name="T8" fmla="*/ 20 w 133"/>
                  <a:gd name="T9" fmla="*/ 8 h 126"/>
                  <a:gd name="T10" fmla="*/ 30 w 133"/>
                  <a:gd name="T11" fmla="*/ 8 h 126"/>
                  <a:gd name="T12" fmla="*/ 36 w 133"/>
                  <a:gd name="T13" fmla="*/ 0 h 126"/>
                  <a:gd name="T14" fmla="*/ 41 w 133"/>
                  <a:gd name="T15" fmla="*/ 16 h 126"/>
                  <a:gd name="T16" fmla="*/ 51 w 133"/>
                  <a:gd name="T17" fmla="*/ 25 h 126"/>
                  <a:gd name="T18" fmla="*/ 56 w 133"/>
                  <a:gd name="T19" fmla="*/ 33 h 126"/>
                  <a:gd name="T20" fmla="*/ 61 w 133"/>
                  <a:gd name="T21" fmla="*/ 33 h 126"/>
                  <a:gd name="T22" fmla="*/ 72 w 133"/>
                  <a:gd name="T23" fmla="*/ 42 h 126"/>
                  <a:gd name="T24" fmla="*/ 72 w 133"/>
                  <a:gd name="T25" fmla="*/ 33 h 126"/>
                  <a:gd name="T26" fmla="*/ 77 w 133"/>
                  <a:gd name="T27" fmla="*/ 25 h 126"/>
                  <a:gd name="T28" fmla="*/ 82 w 133"/>
                  <a:gd name="T29" fmla="*/ 25 h 126"/>
                  <a:gd name="T30" fmla="*/ 92 w 133"/>
                  <a:gd name="T31" fmla="*/ 8 h 126"/>
                  <a:gd name="T32" fmla="*/ 97 w 133"/>
                  <a:gd name="T33" fmla="*/ 8 h 126"/>
                  <a:gd name="T34" fmla="*/ 102 w 133"/>
                  <a:gd name="T35" fmla="*/ 0 h 126"/>
                  <a:gd name="T36" fmla="*/ 102 w 133"/>
                  <a:gd name="T37" fmla="*/ 16 h 126"/>
                  <a:gd name="T38" fmla="*/ 118 w 133"/>
                  <a:gd name="T39" fmla="*/ 16 h 126"/>
                  <a:gd name="T40" fmla="*/ 118 w 133"/>
                  <a:gd name="T41" fmla="*/ 8 h 126"/>
                  <a:gd name="T42" fmla="*/ 133 w 133"/>
                  <a:gd name="T43" fmla="*/ 8 h 126"/>
                  <a:gd name="T44" fmla="*/ 123 w 133"/>
                  <a:gd name="T45" fmla="*/ 25 h 126"/>
                  <a:gd name="T46" fmla="*/ 102 w 133"/>
                  <a:gd name="T47" fmla="*/ 33 h 126"/>
                  <a:gd name="T48" fmla="*/ 97 w 133"/>
                  <a:gd name="T49" fmla="*/ 50 h 126"/>
                  <a:gd name="T50" fmla="*/ 92 w 133"/>
                  <a:gd name="T51" fmla="*/ 50 h 126"/>
                  <a:gd name="T52" fmla="*/ 82 w 133"/>
                  <a:gd name="T53" fmla="*/ 67 h 126"/>
                  <a:gd name="T54" fmla="*/ 82 w 133"/>
                  <a:gd name="T55" fmla="*/ 75 h 126"/>
                  <a:gd name="T56" fmla="*/ 82 w 133"/>
                  <a:gd name="T57" fmla="*/ 92 h 126"/>
                  <a:gd name="T58" fmla="*/ 82 w 133"/>
                  <a:gd name="T59" fmla="*/ 100 h 126"/>
                  <a:gd name="T60" fmla="*/ 82 w 133"/>
                  <a:gd name="T61" fmla="*/ 109 h 126"/>
                  <a:gd name="T62" fmla="*/ 82 w 133"/>
                  <a:gd name="T63" fmla="*/ 126 h 126"/>
                  <a:gd name="T64" fmla="*/ 82 w 133"/>
                  <a:gd name="T65" fmla="*/ 126 h 126"/>
                  <a:gd name="T66" fmla="*/ 77 w 133"/>
                  <a:gd name="T67" fmla="*/ 126 h 126"/>
                  <a:gd name="T68" fmla="*/ 56 w 133"/>
                  <a:gd name="T69" fmla="*/ 126 h 126"/>
                  <a:gd name="T70" fmla="*/ 41 w 133"/>
                  <a:gd name="T71" fmla="*/ 117 h 126"/>
                  <a:gd name="T72" fmla="*/ 51 w 133"/>
                  <a:gd name="T73" fmla="*/ 109 h 126"/>
                  <a:gd name="T74" fmla="*/ 51 w 133"/>
                  <a:gd name="T75" fmla="*/ 100 h 126"/>
                  <a:gd name="T76" fmla="*/ 51 w 133"/>
                  <a:gd name="T77" fmla="*/ 92 h 126"/>
                  <a:gd name="T78" fmla="*/ 51 w 133"/>
                  <a:gd name="T79" fmla="*/ 84 h 126"/>
                  <a:gd name="T80" fmla="*/ 51 w 133"/>
                  <a:gd name="T81" fmla="*/ 75 h 126"/>
                  <a:gd name="T82" fmla="*/ 41 w 133"/>
                  <a:gd name="T83" fmla="*/ 67 h 126"/>
                  <a:gd name="T84" fmla="*/ 41 w 133"/>
                  <a:gd name="T85" fmla="*/ 50 h 126"/>
                  <a:gd name="T86" fmla="*/ 36 w 133"/>
                  <a:gd name="T87" fmla="*/ 50 h 126"/>
                  <a:gd name="T88" fmla="*/ 36 w 133"/>
                  <a:gd name="T89" fmla="*/ 33 h 12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33" h="126">
                    <a:moveTo>
                      <a:pt x="30" y="25"/>
                    </a:moveTo>
                    <a:lnTo>
                      <a:pt x="30" y="25"/>
                    </a:lnTo>
                    <a:lnTo>
                      <a:pt x="20" y="25"/>
                    </a:lnTo>
                    <a:lnTo>
                      <a:pt x="15" y="16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30" y="8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41" y="16"/>
                    </a:lnTo>
                    <a:lnTo>
                      <a:pt x="51" y="25"/>
                    </a:lnTo>
                    <a:lnTo>
                      <a:pt x="56" y="33"/>
                    </a:lnTo>
                    <a:lnTo>
                      <a:pt x="61" y="33"/>
                    </a:lnTo>
                    <a:lnTo>
                      <a:pt x="61" y="42"/>
                    </a:lnTo>
                    <a:lnTo>
                      <a:pt x="72" y="42"/>
                    </a:lnTo>
                    <a:lnTo>
                      <a:pt x="72" y="33"/>
                    </a:lnTo>
                    <a:lnTo>
                      <a:pt x="77" y="25"/>
                    </a:lnTo>
                    <a:lnTo>
                      <a:pt x="82" y="25"/>
                    </a:lnTo>
                    <a:lnTo>
                      <a:pt x="92" y="16"/>
                    </a:lnTo>
                    <a:lnTo>
                      <a:pt x="92" y="8"/>
                    </a:lnTo>
                    <a:lnTo>
                      <a:pt x="97" y="8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02" y="16"/>
                    </a:lnTo>
                    <a:lnTo>
                      <a:pt x="113" y="16"/>
                    </a:lnTo>
                    <a:lnTo>
                      <a:pt x="118" y="16"/>
                    </a:lnTo>
                    <a:lnTo>
                      <a:pt x="118" y="8"/>
                    </a:lnTo>
                    <a:lnTo>
                      <a:pt x="123" y="8"/>
                    </a:lnTo>
                    <a:lnTo>
                      <a:pt x="133" y="8"/>
                    </a:lnTo>
                    <a:lnTo>
                      <a:pt x="133" y="16"/>
                    </a:lnTo>
                    <a:lnTo>
                      <a:pt x="123" y="25"/>
                    </a:lnTo>
                    <a:lnTo>
                      <a:pt x="118" y="25"/>
                    </a:lnTo>
                    <a:lnTo>
                      <a:pt x="102" y="33"/>
                    </a:lnTo>
                    <a:lnTo>
                      <a:pt x="97" y="42"/>
                    </a:lnTo>
                    <a:lnTo>
                      <a:pt x="97" y="50"/>
                    </a:lnTo>
                    <a:lnTo>
                      <a:pt x="92" y="50"/>
                    </a:lnTo>
                    <a:lnTo>
                      <a:pt x="9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61" y="126"/>
                    </a:lnTo>
                    <a:lnTo>
                      <a:pt x="56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51" y="109"/>
                    </a:lnTo>
                    <a:lnTo>
                      <a:pt x="51" y="100"/>
                    </a:lnTo>
                    <a:lnTo>
                      <a:pt x="51" y="92"/>
                    </a:lnTo>
                    <a:lnTo>
                      <a:pt x="51" y="84"/>
                    </a:lnTo>
                    <a:lnTo>
                      <a:pt x="5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30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3" name="Freeform 123"/>
              <p:cNvSpPr>
                <a:spLocks/>
              </p:cNvSpPr>
              <p:nvPr/>
            </p:nvSpPr>
            <p:spPr bwMode="auto">
              <a:xfrm>
                <a:off x="1319" y="3773"/>
                <a:ext cx="133" cy="126"/>
              </a:xfrm>
              <a:custGeom>
                <a:avLst/>
                <a:gdLst>
                  <a:gd name="T0" fmla="*/ 10 w 133"/>
                  <a:gd name="T1" fmla="*/ 17 h 126"/>
                  <a:gd name="T2" fmla="*/ 10 w 133"/>
                  <a:gd name="T3" fmla="*/ 9 h 126"/>
                  <a:gd name="T4" fmla="*/ 31 w 133"/>
                  <a:gd name="T5" fmla="*/ 9 h 126"/>
                  <a:gd name="T6" fmla="*/ 41 w 133"/>
                  <a:gd name="T7" fmla="*/ 17 h 126"/>
                  <a:gd name="T8" fmla="*/ 61 w 133"/>
                  <a:gd name="T9" fmla="*/ 42 h 126"/>
                  <a:gd name="T10" fmla="*/ 92 w 133"/>
                  <a:gd name="T11" fmla="*/ 17 h 126"/>
                  <a:gd name="T12" fmla="*/ 102 w 133"/>
                  <a:gd name="T13" fmla="*/ 0 h 126"/>
                  <a:gd name="T14" fmla="*/ 118 w 133"/>
                  <a:gd name="T15" fmla="*/ 17 h 126"/>
                  <a:gd name="T16" fmla="*/ 133 w 133"/>
                  <a:gd name="T17" fmla="*/ 17 h 126"/>
                  <a:gd name="T18" fmla="*/ 102 w 133"/>
                  <a:gd name="T19" fmla="*/ 34 h 126"/>
                  <a:gd name="T20" fmla="*/ 92 w 133"/>
                  <a:gd name="T21" fmla="*/ 59 h 126"/>
                  <a:gd name="T22" fmla="*/ 82 w 133"/>
                  <a:gd name="T23" fmla="*/ 93 h 126"/>
                  <a:gd name="T24" fmla="*/ 82 w 133"/>
                  <a:gd name="T25" fmla="*/ 118 h 126"/>
                  <a:gd name="T26" fmla="*/ 72 w 133"/>
                  <a:gd name="T27" fmla="*/ 118 h 126"/>
                  <a:gd name="T28" fmla="*/ 41 w 133"/>
                  <a:gd name="T29" fmla="*/ 118 h 126"/>
                  <a:gd name="T30" fmla="*/ 51 w 133"/>
                  <a:gd name="T31" fmla="*/ 76 h 126"/>
                  <a:gd name="T32" fmla="*/ 36 w 133"/>
                  <a:gd name="T33" fmla="*/ 42 h 126"/>
                  <a:gd name="T34" fmla="*/ 31 w 133"/>
                  <a:gd name="T35" fmla="*/ 25 h 126"/>
                  <a:gd name="T36" fmla="*/ 15 w 133"/>
                  <a:gd name="T37" fmla="*/ 17 h 126"/>
                  <a:gd name="T38" fmla="*/ 10 w 133"/>
                  <a:gd name="T39" fmla="*/ 9 h 126"/>
                  <a:gd name="T40" fmla="*/ 20 w 133"/>
                  <a:gd name="T41" fmla="*/ 17 h 126"/>
                  <a:gd name="T42" fmla="*/ 31 w 133"/>
                  <a:gd name="T43" fmla="*/ 9 h 126"/>
                  <a:gd name="T44" fmla="*/ 36 w 133"/>
                  <a:gd name="T45" fmla="*/ 0 h 126"/>
                  <a:gd name="T46" fmla="*/ 51 w 133"/>
                  <a:gd name="T47" fmla="*/ 17 h 126"/>
                  <a:gd name="T48" fmla="*/ 56 w 133"/>
                  <a:gd name="T49" fmla="*/ 34 h 126"/>
                  <a:gd name="T50" fmla="*/ 72 w 133"/>
                  <a:gd name="T51" fmla="*/ 42 h 126"/>
                  <a:gd name="T52" fmla="*/ 77 w 133"/>
                  <a:gd name="T53" fmla="*/ 25 h 126"/>
                  <a:gd name="T54" fmla="*/ 92 w 133"/>
                  <a:gd name="T55" fmla="*/ 17 h 126"/>
                  <a:gd name="T56" fmla="*/ 102 w 133"/>
                  <a:gd name="T57" fmla="*/ 0 h 126"/>
                  <a:gd name="T58" fmla="*/ 113 w 133"/>
                  <a:gd name="T59" fmla="*/ 17 h 126"/>
                  <a:gd name="T60" fmla="*/ 118 w 133"/>
                  <a:gd name="T61" fmla="*/ 9 h 126"/>
                  <a:gd name="T62" fmla="*/ 133 w 133"/>
                  <a:gd name="T63" fmla="*/ 17 h 126"/>
                  <a:gd name="T64" fmla="*/ 102 w 133"/>
                  <a:gd name="T65" fmla="*/ 34 h 126"/>
                  <a:gd name="T66" fmla="*/ 97 w 133"/>
                  <a:gd name="T67" fmla="*/ 42 h 126"/>
                  <a:gd name="T68" fmla="*/ 92 w 133"/>
                  <a:gd name="T69" fmla="*/ 67 h 126"/>
                  <a:gd name="T70" fmla="*/ 92 w 133"/>
                  <a:gd name="T71" fmla="*/ 67 h 126"/>
                  <a:gd name="T72" fmla="*/ 82 w 133"/>
                  <a:gd name="T73" fmla="*/ 93 h 126"/>
                  <a:gd name="T74" fmla="*/ 82 w 133"/>
                  <a:gd name="T75" fmla="*/ 101 h 126"/>
                  <a:gd name="T76" fmla="*/ 82 w 133"/>
                  <a:gd name="T77" fmla="*/ 118 h 126"/>
                  <a:gd name="T78" fmla="*/ 77 w 133"/>
                  <a:gd name="T79" fmla="*/ 126 h 126"/>
                  <a:gd name="T80" fmla="*/ 56 w 133"/>
                  <a:gd name="T81" fmla="*/ 118 h 126"/>
                  <a:gd name="T82" fmla="*/ 51 w 133"/>
                  <a:gd name="T83" fmla="*/ 109 h 126"/>
                  <a:gd name="T84" fmla="*/ 51 w 133"/>
                  <a:gd name="T85" fmla="*/ 93 h 126"/>
                  <a:gd name="T86" fmla="*/ 51 w 133"/>
                  <a:gd name="T87" fmla="*/ 84 h 126"/>
                  <a:gd name="T88" fmla="*/ 51 w 133"/>
                  <a:gd name="T89" fmla="*/ 67 h 126"/>
                  <a:gd name="T90" fmla="*/ 41 w 133"/>
                  <a:gd name="T91" fmla="*/ 59 h 126"/>
                  <a:gd name="T92" fmla="*/ 36 w 133"/>
                  <a:gd name="T93" fmla="*/ 42 h 126"/>
                  <a:gd name="T94" fmla="*/ 36 w 133"/>
                  <a:gd name="T95" fmla="*/ 34 h 1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33" h="126">
                    <a:moveTo>
                      <a:pt x="31" y="25"/>
                    </a:moveTo>
                    <a:lnTo>
                      <a:pt x="20" y="17"/>
                    </a:lnTo>
                    <a:lnTo>
                      <a:pt x="10" y="17"/>
                    </a:lnTo>
                    <a:lnTo>
                      <a:pt x="0" y="9"/>
                    </a:lnTo>
                    <a:lnTo>
                      <a:pt x="10" y="9"/>
                    </a:lnTo>
                    <a:lnTo>
                      <a:pt x="15" y="9"/>
                    </a:lnTo>
                    <a:lnTo>
                      <a:pt x="20" y="17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17"/>
                    </a:lnTo>
                    <a:lnTo>
                      <a:pt x="51" y="17"/>
                    </a:lnTo>
                    <a:lnTo>
                      <a:pt x="56" y="34"/>
                    </a:lnTo>
                    <a:lnTo>
                      <a:pt x="61" y="42"/>
                    </a:lnTo>
                    <a:lnTo>
                      <a:pt x="72" y="42"/>
                    </a:lnTo>
                    <a:lnTo>
                      <a:pt x="77" y="25"/>
                    </a:lnTo>
                    <a:lnTo>
                      <a:pt x="92" y="17"/>
                    </a:lnTo>
                    <a:lnTo>
                      <a:pt x="97" y="9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9"/>
                    </a:lnTo>
                    <a:lnTo>
                      <a:pt x="113" y="17"/>
                    </a:lnTo>
                    <a:lnTo>
                      <a:pt x="118" y="17"/>
                    </a:lnTo>
                    <a:lnTo>
                      <a:pt x="123" y="9"/>
                    </a:lnTo>
                    <a:lnTo>
                      <a:pt x="133" y="17"/>
                    </a:lnTo>
                    <a:lnTo>
                      <a:pt x="123" y="17"/>
                    </a:lnTo>
                    <a:lnTo>
                      <a:pt x="102" y="34"/>
                    </a:lnTo>
                    <a:lnTo>
                      <a:pt x="97" y="42"/>
                    </a:lnTo>
                    <a:lnTo>
                      <a:pt x="92" y="59"/>
                    </a:lnTo>
                    <a:lnTo>
                      <a:pt x="92" y="67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26"/>
                    </a:lnTo>
                    <a:lnTo>
                      <a:pt x="72" y="118"/>
                    </a:lnTo>
                    <a:lnTo>
                      <a:pt x="41" y="118"/>
                    </a:lnTo>
                    <a:lnTo>
                      <a:pt x="51" y="101"/>
                    </a:lnTo>
                    <a:lnTo>
                      <a:pt x="51" y="93"/>
                    </a:lnTo>
                    <a:lnTo>
                      <a:pt x="51" y="76"/>
                    </a:lnTo>
                    <a:lnTo>
                      <a:pt x="51" y="67"/>
                    </a:lnTo>
                    <a:lnTo>
                      <a:pt x="41" y="59"/>
                    </a:lnTo>
                    <a:lnTo>
                      <a:pt x="36" y="42"/>
                    </a:lnTo>
                    <a:lnTo>
                      <a:pt x="31" y="34"/>
                    </a:lnTo>
                    <a:lnTo>
                      <a:pt x="31" y="25"/>
                    </a:lnTo>
                    <a:lnTo>
                      <a:pt x="20" y="17"/>
                    </a:lnTo>
                    <a:lnTo>
                      <a:pt x="15" y="17"/>
                    </a:lnTo>
                    <a:lnTo>
                      <a:pt x="10" y="17"/>
                    </a:lnTo>
                    <a:lnTo>
                      <a:pt x="0" y="9"/>
                    </a:lnTo>
                    <a:lnTo>
                      <a:pt x="10" y="9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0" y="17"/>
                    </a:lnTo>
                    <a:lnTo>
                      <a:pt x="20" y="9"/>
                    </a:lnTo>
                    <a:lnTo>
                      <a:pt x="31" y="9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17"/>
                    </a:lnTo>
                    <a:lnTo>
                      <a:pt x="51" y="17"/>
                    </a:lnTo>
                    <a:lnTo>
                      <a:pt x="51" y="25"/>
                    </a:lnTo>
                    <a:lnTo>
                      <a:pt x="56" y="34"/>
                    </a:lnTo>
                    <a:lnTo>
                      <a:pt x="61" y="42"/>
                    </a:lnTo>
                    <a:lnTo>
                      <a:pt x="72" y="42"/>
                    </a:lnTo>
                    <a:lnTo>
                      <a:pt x="72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92" y="17"/>
                    </a:lnTo>
                    <a:lnTo>
                      <a:pt x="97" y="9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9"/>
                    </a:lnTo>
                    <a:lnTo>
                      <a:pt x="113" y="17"/>
                    </a:lnTo>
                    <a:lnTo>
                      <a:pt x="118" y="17"/>
                    </a:lnTo>
                    <a:lnTo>
                      <a:pt x="118" y="9"/>
                    </a:lnTo>
                    <a:lnTo>
                      <a:pt x="123" y="9"/>
                    </a:lnTo>
                    <a:lnTo>
                      <a:pt x="133" y="9"/>
                    </a:lnTo>
                    <a:lnTo>
                      <a:pt x="133" y="17"/>
                    </a:lnTo>
                    <a:lnTo>
                      <a:pt x="123" y="17"/>
                    </a:lnTo>
                    <a:lnTo>
                      <a:pt x="118" y="25"/>
                    </a:lnTo>
                    <a:lnTo>
                      <a:pt x="102" y="34"/>
                    </a:lnTo>
                    <a:lnTo>
                      <a:pt x="97" y="42"/>
                    </a:lnTo>
                    <a:lnTo>
                      <a:pt x="92" y="51"/>
                    </a:lnTo>
                    <a:lnTo>
                      <a:pt x="92" y="59"/>
                    </a:lnTo>
                    <a:lnTo>
                      <a:pt x="9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61" y="118"/>
                    </a:lnTo>
                    <a:lnTo>
                      <a:pt x="56" y="118"/>
                    </a:lnTo>
                    <a:lnTo>
                      <a:pt x="41" y="118"/>
                    </a:lnTo>
                    <a:lnTo>
                      <a:pt x="51" y="109"/>
                    </a:lnTo>
                    <a:lnTo>
                      <a:pt x="51" y="101"/>
                    </a:lnTo>
                    <a:lnTo>
                      <a:pt x="51" y="93"/>
                    </a:lnTo>
                    <a:lnTo>
                      <a:pt x="51" y="84"/>
                    </a:lnTo>
                    <a:lnTo>
                      <a:pt x="51" y="76"/>
                    </a:lnTo>
                    <a:lnTo>
                      <a:pt x="51" y="67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31" y="34"/>
                    </a:lnTo>
                    <a:lnTo>
                      <a:pt x="31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4" name="Freeform 124"/>
              <p:cNvSpPr>
                <a:spLocks/>
              </p:cNvSpPr>
              <p:nvPr/>
            </p:nvSpPr>
            <p:spPr bwMode="auto">
              <a:xfrm>
                <a:off x="1776" y="3891"/>
                <a:ext cx="133" cy="126"/>
              </a:xfrm>
              <a:custGeom>
                <a:avLst/>
                <a:gdLst>
                  <a:gd name="T0" fmla="*/ 10 w 133"/>
                  <a:gd name="T1" fmla="*/ 16 h 126"/>
                  <a:gd name="T2" fmla="*/ 10 w 133"/>
                  <a:gd name="T3" fmla="*/ 8 h 126"/>
                  <a:gd name="T4" fmla="*/ 30 w 133"/>
                  <a:gd name="T5" fmla="*/ 8 h 126"/>
                  <a:gd name="T6" fmla="*/ 41 w 133"/>
                  <a:gd name="T7" fmla="*/ 16 h 126"/>
                  <a:gd name="T8" fmla="*/ 61 w 133"/>
                  <a:gd name="T9" fmla="*/ 42 h 126"/>
                  <a:gd name="T10" fmla="*/ 92 w 133"/>
                  <a:gd name="T11" fmla="*/ 16 h 126"/>
                  <a:gd name="T12" fmla="*/ 102 w 133"/>
                  <a:gd name="T13" fmla="*/ 0 h 126"/>
                  <a:gd name="T14" fmla="*/ 118 w 133"/>
                  <a:gd name="T15" fmla="*/ 16 h 126"/>
                  <a:gd name="T16" fmla="*/ 133 w 133"/>
                  <a:gd name="T17" fmla="*/ 16 h 126"/>
                  <a:gd name="T18" fmla="*/ 102 w 133"/>
                  <a:gd name="T19" fmla="*/ 33 h 126"/>
                  <a:gd name="T20" fmla="*/ 92 w 133"/>
                  <a:gd name="T21" fmla="*/ 50 h 126"/>
                  <a:gd name="T22" fmla="*/ 82 w 133"/>
                  <a:gd name="T23" fmla="*/ 92 h 126"/>
                  <a:gd name="T24" fmla="*/ 82 w 133"/>
                  <a:gd name="T25" fmla="*/ 117 h 126"/>
                  <a:gd name="T26" fmla="*/ 72 w 133"/>
                  <a:gd name="T27" fmla="*/ 126 h 126"/>
                  <a:gd name="T28" fmla="*/ 41 w 133"/>
                  <a:gd name="T29" fmla="*/ 117 h 126"/>
                  <a:gd name="T30" fmla="*/ 51 w 133"/>
                  <a:gd name="T31" fmla="*/ 75 h 126"/>
                  <a:gd name="T32" fmla="*/ 36 w 133"/>
                  <a:gd name="T33" fmla="*/ 50 h 126"/>
                  <a:gd name="T34" fmla="*/ 30 w 133"/>
                  <a:gd name="T35" fmla="*/ 25 h 126"/>
                  <a:gd name="T36" fmla="*/ 15 w 133"/>
                  <a:gd name="T37" fmla="*/ 16 h 126"/>
                  <a:gd name="T38" fmla="*/ 10 w 133"/>
                  <a:gd name="T39" fmla="*/ 8 h 126"/>
                  <a:gd name="T40" fmla="*/ 20 w 133"/>
                  <a:gd name="T41" fmla="*/ 8 h 126"/>
                  <a:gd name="T42" fmla="*/ 36 w 133"/>
                  <a:gd name="T43" fmla="*/ 0 h 126"/>
                  <a:gd name="T44" fmla="*/ 41 w 133"/>
                  <a:gd name="T45" fmla="*/ 16 h 126"/>
                  <a:gd name="T46" fmla="*/ 51 w 133"/>
                  <a:gd name="T47" fmla="*/ 25 h 126"/>
                  <a:gd name="T48" fmla="*/ 61 w 133"/>
                  <a:gd name="T49" fmla="*/ 33 h 126"/>
                  <a:gd name="T50" fmla="*/ 72 w 133"/>
                  <a:gd name="T51" fmla="*/ 42 h 126"/>
                  <a:gd name="T52" fmla="*/ 77 w 133"/>
                  <a:gd name="T53" fmla="*/ 25 h 126"/>
                  <a:gd name="T54" fmla="*/ 92 w 133"/>
                  <a:gd name="T55" fmla="*/ 16 h 126"/>
                  <a:gd name="T56" fmla="*/ 97 w 133"/>
                  <a:gd name="T57" fmla="*/ 8 h 126"/>
                  <a:gd name="T58" fmla="*/ 102 w 133"/>
                  <a:gd name="T59" fmla="*/ 8 h 126"/>
                  <a:gd name="T60" fmla="*/ 118 w 133"/>
                  <a:gd name="T61" fmla="*/ 16 h 126"/>
                  <a:gd name="T62" fmla="*/ 123 w 133"/>
                  <a:gd name="T63" fmla="*/ 8 h 126"/>
                  <a:gd name="T64" fmla="*/ 123 w 133"/>
                  <a:gd name="T65" fmla="*/ 25 h 126"/>
                  <a:gd name="T66" fmla="*/ 97 w 133"/>
                  <a:gd name="T67" fmla="*/ 42 h 126"/>
                  <a:gd name="T68" fmla="*/ 92 w 133"/>
                  <a:gd name="T69" fmla="*/ 50 h 126"/>
                  <a:gd name="T70" fmla="*/ 82 w 133"/>
                  <a:gd name="T71" fmla="*/ 75 h 126"/>
                  <a:gd name="T72" fmla="*/ 82 w 133"/>
                  <a:gd name="T73" fmla="*/ 92 h 126"/>
                  <a:gd name="T74" fmla="*/ 82 w 133"/>
                  <a:gd name="T75" fmla="*/ 100 h 126"/>
                  <a:gd name="T76" fmla="*/ 82 w 133"/>
                  <a:gd name="T77" fmla="*/ 126 h 126"/>
                  <a:gd name="T78" fmla="*/ 77 w 133"/>
                  <a:gd name="T79" fmla="*/ 126 h 126"/>
                  <a:gd name="T80" fmla="*/ 56 w 133"/>
                  <a:gd name="T81" fmla="*/ 126 h 126"/>
                  <a:gd name="T82" fmla="*/ 51 w 133"/>
                  <a:gd name="T83" fmla="*/ 109 h 126"/>
                  <a:gd name="T84" fmla="*/ 51 w 133"/>
                  <a:gd name="T85" fmla="*/ 100 h 126"/>
                  <a:gd name="T86" fmla="*/ 51 w 133"/>
                  <a:gd name="T87" fmla="*/ 84 h 126"/>
                  <a:gd name="T88" fmla="*/ 51 w 133"/>
                  <a:gd name="T89" fmla="*/ 75 h 126"/>
                  <a:gd name="T90" fmla="*/ 41 w 133"/>
                  <a:gd name="T91" fmla="*/ 58 h 126"/>
                  <a:gd name="T92" fmla="*/ 36 w 133"/>
                  <a:gd name="T93" fmla="*/ 50 h 126"/>
                  <a:gd name="T94" fmla="*/ 30 w 133"/>
                  <a:gd name="T95" fmla="*/ 25 h 1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33" h="126">
                    <a:moveTo>
                      <a:pt x="30" y="25"/>
                    </a:moveTo>
                    <a:lnTo>
                      <a:pt x="20" y="25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30" y="8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1" y="16"/>
                    </a:lnTo>
                    <a:lnTo>
                      <a:pt x="51" y="25"/>
                    </a:lnTo>
                    <a:lnTo>
                      <a:pt x="56" y="33"/>
                    </a:lnTo>
                    <a:lnTo>
                      <a:pt x="61" y="42"/>
                    </a:lnTo>
                    <a:lnTo>
                      <a:pt x="72" y="42"/>
                    </a:lnTo>
                    <a:lnTo>
                      <a:pt x="77" y="25"/>
                    </a:lnTo>
                    <a:lnTo>
                      <a:pt x="92" y="16"/>
                    </a:lnTo>
                    <a:lnTo>
                      <a:pt x="97" y="8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13" y="16"/>
                    </a:lnTo>
                    <a:lnTo>
                      <a:pt x="118" y="16"/>
                    </a:lnTo>
                    <a:lnTo>
                      <a:pt x="123" y="8"/>
                    </a:lnTo>
                    <a:lnTo>
                      <a:pt x="133" y="16"/>
                    </a:lnTo>
                    <a:lnTo>
                      <a:pt x="123" y="25"/>
                    </a:lnTo>
                    <a:lnTo>
                      <a:pt x="102" y="33"/>
                    </a:lnTo>
                    <a:lnTo>
                      <a:pt x="97" y="42"/>
                    </a:lnTo>
                    <a:lnTo>
                      <a:pt x="97" y="50"/>
                    </a:lnTo>
                    <a:lnTo>
                      <a:pt x="92" y="50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72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51" y="100"/>
                    </a:lnTo>
                    <a:lnTo>
                      <a:pt x="51" y="92"/>
                    </a:lnTo>
                    <a:lnTo>
                      <a:pt x="51" y="75"/>
                    </a:lnTo>
                    <a:lnTo>
                      <a:pt x="41" y="58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0" y="25"/>
                    </a:lnTo>
                    <a:lnTo>
                      <a:pt x="20" y="25"/>
                    </a:lnTo>
                    <a:lnTo>
                      <a:pt x="15" y="16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30" y="8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41" y="16"/>
                    </a:lnTo>
                    <a:lnTo>
                      <a:pt x="51" y="25"/>
                    </a:lnTo>
                    <a:lnTo>
                      <a:pt x="56" y="33"/>
                    </a:lnTo>
                    <a:lnTo>
                      <a:pt x="61" y="33"/>
                    </a:lnTo>
                    <a:lnTo>
                      <a:pt x="61" y="42"/>
                    </a:lnTo>
                    <a:lnTo>
                      <a:pt x="72" y="42"/>
                    </a:lnTo>
                    <a:lnTo>
                      <a:pt x="72" y="33"/>
                    </a:lnTo>
                    <a:lnTo>
                      <a:pt x="77" y="25"/>
                    </a:lnTo>
                    <a:lnTo>
                      <a:pt x="82" y="25"/>
                    </a:lnTo>
                    <a:lnTo>
                      <a:pt x="92" y="16"/>
                    </a:lnTo>
                    <a:lnTo>
                      <a:pt x="92" y="8"/>
                    </a:lnTo>
                    <a:lnTo>
                      <a:pt x="97" y="8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02" y="16"/>
                    </a:lnTo>
                    <a:lnTo>
                      <a:pt x="113" y="16"/>
                    </a:lnTo>
                    <a:lnTo>
                      <a:pt x="118" y="16"/>
                    </a:lnTo>
                    <a:lnTo>
                      <a:pt x="118" y="8"/>
                    </a:lnTo>
                    <a:lnTo>
                      <a:pt x="123" y="8"/>
                    </a:lnTo>
                    <a:lnTo>
                      <a:pt x="133" y="8"/>
                    </a:lnTo>
                    <a:lnTo>
                      <a:pt x="133" y="16"/>
                    </a:lnTo>
                    <a:lnTo>
                      <a:pt x="123" y="25"/>
                    </a:lnTo>
                    <a:lnTo>
                      <a:pt x="118" y="25"/>
                    </a:lnTo>
                    <a:lnTo>
                      <a:pt x="102" y="33"/>
                    </a:lnTo>
                    <a:lnTo>
                      <a:pt x="97" y="42"/>
                    </a:lnTo>
                    <a:lnTo>
                      <a:pt x="97" y="50"/>
                    </a:lnTo>
                    <a:lnTo>
                      <a:pt x="92" y="50"/>
                    </a:lnTo>
                    <a:lnTo>
                      <a:pt x="9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61" y="126"/>
                    </a:lnTo>
                    <a:lnTo>
                      <a:pt x="56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51" y="109"/>
                    </a:lnTo>
                    <a:lnTo>
                      <a:pt x="51" y="100"/>
                    </a:lnTo>
                    <a:lnTo>
                      <a:pt x="51" y="92"/>
                    </a:lnTo>
                    <a:lnTo>
                      <a:pt x="51" y="84"/>
                    </a:lnTo>
                    <a:lnTo>
                      <a:pt x="5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30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5" name="Freeform 125"/>
              <p:cNvSpPr>
                <a:spLocks/>
              </p:cNvSpPr>
              <p:nvPr/>
            </p:nvSpPr>
            <p:spPr bwMode="auto">
              <a:xfrm>
                <a:off x="1267" y="3933"/>
                <a:ext cx="129" cy="126"/>
              </a:xfrm>
              <a:custGeom>
                <a:avLst/>
                <a:gdLst>
                  <a:gd name="T0" fmla="*/ 21 w 129"/>
                  <a:gd name="T1" fmla="*/ 25 h 126"/>
                  <a:gd name="T2" fmla="*/ 6 w 129"/>
                  <a:gd name="T3" fmla="*/ 16 h 126"/>
                  <a:gd name="T4" fmla="*/ 6 w 129"/>
                  <a:gd name="T5" fmla="*/ 8 h 126"/>
                  <a:gd name="T6" fmla="*/ 0 w 129"/>
                  <a:gd name="T7" fmla="*/ 8 h 126"/>
                  <a:gd name="T8" fmla="*/ 6 w 129"/>
                  <a:gd name="T9" fmla="*/ 8 h 126"/>
                  <a:gd name="T10" fmla="*/ 21 w 129"/>
                  <a:gd name="T11" fmla="*/ 8 h 126"/>
                  <a:gd name="T12" fmla="*/ 26 w 129"/>
                  <a:gd name="T13" fmla="*/ 8 h 126"/>
                  <a:gd name="T14" fmla="*/ 26 w 129"/>
                  <a:gd name="T15" fmla="*/ 0 h 126"/>
                  <a:gd name="T16" fmla="*/ 41 w 129"/>
                  <a:gd name="T17" fmla="*/ 8 h 126"/>
                  <a:gd name="T18" fmla="*/ 41 w 129"/>
                  <a:gd name="T19" fmla="*/ 16 h 126"/>
                  <a:gd name="T20" fmla="*/ 52 w 129"/>
                  <a:gd name="T21" fmla="*/ 33 h 126"/>
                  <a:gd name="T22" fmla="*/ 52 w 129"/>
                  <a:gd name="T23" fmla="*/ 33 h 126"/>
                  <a:gd name="T24" fmla="*/ 67 w 129"/>
                  <a:gd name="T25" fmla="*/ 33 h 126"/>
                  <a:gd name="T26" fmla="*/ 72 w 129"/>
                  <a:gd name="T27" fmla="*/ 25 h 126"/>
                  <a:gd name="T28" fmla="*/ 83 w 129"/>
                  <a:gd name="T29" fmla="*/ 16 h 126"/>
                  <a:gd name="T30" fmla="*/ 88 w 129"/>
                  <a:gd name="T31" fmla="*/ 8 h 126"/>
                  <a:gd name="T32" fmla="*/ 93 w 129"/>
                  <a:gd name="T33" fmla="*/ 8 h 126"/>
                  <a:gd name="T34" fmla="*/ 93 w 129"/>
                  <a:gd name="T35" fmla="*/ 0 h 126"/>
                  <a:gd name="T36" fmla="*/ 103 w 129"/>
                  <a:gd name="T37" fmla="*/ 8 h 126"/>
                  <a:gd name="T38" fmla="*/ 103 w 129"/>
                  <a:gd name="T39" fmla="*/ 8 h 126"/>
                  <a:gd name="T40" fmla="*/ 113 w 129"/>
                  <a:gd name="T41" fmla="*/ 8 h 126"/>
                  <a:gd name="T42" fmla="*/ 124 w 129"/>
                  <a:gd name="T43" fmla="*/ 8 h 126"/>
                  <a:gd name="T44" fmla="*/ 124 w 129"/>
                  <a:gd name="T45" fmla="*/ 8 h 126"/>
                  <a:gd name="T46" fmla="*/ 129 w 129"/>
                  <a:gd name="T47" fmla="*/ 8 h 126"/>
                  <a:gd name="T48" fmla="*/ 124 w 129"/>
                  <a:gd name="T49" fmla="*/ 16 h 126"/>
                  <a:gd name="T50" fmla="*/ 108 w 129"/>
                  <a:gd name="T51" fmla="*/ 25 h 126"/>
                  <a:gd name="T52" fmla="*/ 103 w 129"/>
                  <a:gd name="T53" fmla="*/ 33 h 126"/>
                  <a:gd name="T54" fmla="*/ 93 w 129"/>
                  <a:gd name="T55" fmla="*/ 42 h 126"/>
                  <a:gd name="T56" fmla="*/ 93 w 129"/>
                  <a:gd name="T57" fmla="*/ 42 h 126"/>
                  <a:gd name="T58" fmla="*/ 88 w 129"/>
                  <a:gd name="T59" fmla="*/ 50 h 126"/>
                  <a:gd name="T60" fmla="*/ 88 w 129"/>
                  <a:gd name="T61" fmla="*/ 58 h 126"/>
                  <a:gd name="T62" fmla="*/ 83 w 129"/>
                  <a:gd name="T63" fmla="*/ 67 h 126"/>
                  <a:gd name="T64" fmla="*/ 83 w 129"/>
                  <a:gd name="T65" fmla="*/ 75 h 126"/>
                  <a:gd name="T66" fmla="*/ 83 w 129"/>
                  <a:gd name="T67" fmla="*/ 84 h 126"/>
                  <a:gd name="T68" fmla="*/ 83 w 129"/>
                  <a:gd name="T69" fmla="*/ 92 h 126"/>
                  <a:gd name="T70" fmla="*/ 72 w 129"/>
                  <a:gd name="T71" fmla="*/ 100 h 126"/>
                  <a:gd name="T72" fmla="*/ 72 w 129"/>
                  <a:gd name="T73" fmla="*/ 109 h 126"/>
                  <a:gd name="T74" fmla="*/ 72 w 129"/>
                  <a:gd name="T75" fmla="*/ 109 h 126"/>
                  <a:gd name="T76" fmla="*/ 83 w 129"/>
                  <a:gd name="T77" fmla="*/ 126 h 126"/>
                  <a:gd name="T78" fmla="*/ 72 w 129"/>
                  <a:gd name="T79" fmla="*/ 126 h 126"/>
                  <a:gd name="T80" fmla="*/ 52 w 129"/>
                  <a:gd name="T81" fmla="*/ 126 h 126"/>
                  <a:gd name="T82" fmla="*/ 41 w 129"/>
                  <a:gd name="T83" fmla="*/ 109 h 126"/>
                  <a:gd name="T84" fmla="*/ 41 w 129"/>
                  <a:gd name="T85" fmla="*/ 109 h 126"/>
                  <a:gd name="T86" fmla="*/ 41 w 129"/>
                  <a:gd name="T87" fmla="*/ 92 h 126"/>
                  <a:gd name="T88" fmla="*/ 47 w 129"/>
                  <a:gd name="T89" fmla="*/ 84 h 126"/>
                  <a:gd name="T90" fmla="*/ 41 w 129"/>
                  <a:gd name="T91" fmla="*/ 84 h 126"/>
                  <a:gd name="T92" fmla="*/ 41 w 129"/>
                  <a:gd name="T93" fmla="*/ 67 h 126"/>
                  <a:gd name="T94" fmla="*/ 41 w 129"/>
                  <a:gd name="T95" fmla="*/ 58 h 126"/>
                  <a:gd name="T96" fmla="*/ 31 w 129"/>
                  <a:gd name="T97" fmla="*/ 50 h 126"/>
                  <a:gd name="T98" fmla="*/ 31 w 129"/>
                  <a:gd name="T99" fmla="*/ 42 h 126"/>
                  <a:gd name="T100" fmla="*/ 26 w 129"/>
                  <a:gd name="T101" fmla="*/ 33 h 126"/>
                  <a:gd name="T102" fmla="*/ 26 w 129"/>
                  <a:gd name="T103" fmla="*/ 25 h 12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9" h="126">
                    <a:moveTo>
                      <a:pt x="26" y="25"/>
                    </a:moveTo>
                    <a:lnTo>
                      <a:pt x="21" y="25"/>
                    </a:lnTo>
                    <a:lnTo>
                      <a:pt x="11" y="16"/>
                    </a:lnTo>
                    <a:lnTo>
                      <a:pt x="6" y="16"/>
                    </a:lnTo>
                    <a:lnTo>
                      <a:pt x="6" y="8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1" y="8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7" y="25"/>
                    </a:lnTo>
                    <a:lnTo>
                      <a:pt x="52" y="33"/>
                    </a:lnTo>
                    <a:lnTo>
                      <a:pt x="62" y="33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3" y="16"/>
                    </a:lnTo>
                    <a:lnTo>
                      <a:pt x="88" y="8"/>
                    </a:lnTo>
                    <a:lnTo>
                      <a:pt x="93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4" y="8"/>
                    </a:lnTo>
                    <a:lnTo>
                      <a:pt x="129" y="8"/>
                    </a:lnTo>
                    <a:lnTo>
                      <a:pt x="124" y="8"/>
                    </a:lnTo>
                    <a:lnTo>
                      <a:pt x="124" y="16"/>
                    </a:lnTo>
                    <a:lnTo>
                      <a:pt x="108" y="25"/>
                    </a:lnTo>
                    <a:lnTo>
                      <a:pt x="103" y="33"/>
                    </a:lnTo>
                    <a:lnTo>
                      <a:pt x="93" y="33"/>
                    </a:lnTo>
                    <a:lnTo>
                      <a:pt x="93" y="42"/>
                    </a:lnTo>
                    <a:lnTo>
                      <a:pt x="88" y="50"/>
                    </a:lnTo>
                    <a:lnTo>
                      <a:pt x="88" y="58"/>
                    </a:lnTo>
                    <a:lnTo>
                      <a:pt x="83" y="58"/>
                    </a:lnTo>
                    <a:lnTo>
                      <a:pt x="83" y="67"/>
                    </a:lnTo>
                    <a:lnTo>
                      <a:pt x="83" y="75"/>
                    </a:lnTo>
                    <a:lnTo>
                      <a:pt x="83" y="84"/>
                    </a:lnTo>
                    <a:lnTo>
                      <a:pt x="83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83" y="126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52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7" y="92"/>
                    </a:lnTo>
                    <a:lnTo>
                      <a:pt x="47" y="84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33"/>
                    </a:lnTo>
                    <a:lnTo>
                      <a:pt x="21" y="25"/>
                    </a:lnTo>
                    <a:lnTo>
                      <a:pt x="26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6" name="Freeform 126"/>
              <p:cNvSpPr>
                <a:spLocks/>
              </p:cNvSpPr>
              <p:nvPr/>
            </p:nvSpPr>
            <p:spPr bwMode="auto">
              <a:xfrm>
                <a:off x="1267" y="3933"/>
                <a:ext cx="129" cy="126"/>
              </a:xfrm>
              <a:custGeom>
                <a:avLst/>
                <a:gdLst>
                  <a:gd name="T0" fmla="*/ 26 w 129"/>
                  <a:gd name="T1" fmla="*/ 25 h 126"/>
                  <a:gd name="T2" fmla="*/ 11 w 129"/>
                  <a:gd name="T3" fmla="*/ 16 h 126"/>
                  <a:gd name="T4" fmla="*/ 6 w 129"/>
                  <a:gd name="T5" fmla="*/ 8 h 126"/>
                  <a:gd name="T6" fmla="*/ 0 w 129"/>
                  <a:gd name="T7" fmla="*/ 8 h 126"/>
                  <a:gd name="T8" fmla="*/ 0 w 129"/>
                  <a:gd name="T9" fmla="*/ 8 h 126"/>
                  <a:gd name="T10" fmla="*/ 6 w 129"/>
                  <a:gd name="T11" fmla="*/ 8 h 126"/>
                  <a:gd name="T12" fmla="*/ 11 w 129"/>
                  <a:gd name="T13" fmla="*/ 8 h 126"/>
                  <a:gd name="T14" fmla="*/ 21 w 129"/>
                  <a:gd name="T15" fmla="*/ 8 h 126"/>
                  <a:gd name="T16" fmla="*/ 21 w 129"/>
                  <a:gd name="T17" fmla="*/ 8 h 126"/>
                  <a:gd name="T18" fmla="*/ 26 w 129"/>
                  <a:gd name="T19" fmla="*/ 0 h 126"/>
                  <a:gd name="T20" fmla="*/ 26 w 129"/>
                  <a:gd name="T21" fmla="*/ 0 h 126"/>
                  <a:gd name="T22" fmla="*/ 41 w 129"/>
                  <a:gd name="T23" fmla="*/ 8 h 126"/>
                  <a:gd name="T24" fmla="*/ 41 w 129"/>
                  <a:gd name="T25" fmla="*/ 16 h 126"/>
                  <a:gd name="T26" fmla="*/ 52 w 129"/>
                  <a:gd name="T27" fmla="*/ 33 h 126"/>
                  <a:gd name="T28" fmla="*/ 62 w 129"/>
                  <a:gd name="T29" fmla="*/ 33 h 126"/>
                  <a:gd name="T30" fmla="*/ 62 w 129"/>
                  <a:gd name="T31" fmla="*/ 33 h 126"/>
                  <a:gd name="T32" fmla="*/ 72 w 129"/>
                  <a:gd name="T33" fmla="*/ 25 h 126"/>
                  <a:gd name="T34" fmla="*/ 83 w 129"/>
                  <a:gd name="T35" fmla="*/ 8 h 126"/>
                  <a:gd name="T36" fmla="*/ 88 w 129"/>
                  <a:gd name="T37" fmla="*/ 8 h 126"/>
                  <a:gd name="T38" fmla="*/ 93 w 129"/>
                  <a:gd name="T39" fmla="*/ 0 h 126"/>
                  <a:gd name="T40" fmla="*/ 103 w 129"/>
                  <a:gd name="T41" fmla="*/ 0 h 126"/>
                  <a:gd name="T42" fmla="*/ 103 w 129"/>
                  <a:gd name="T43" fmla="*/ 8 h 126"/>
                  <a:gd name="T44" fmla="*/ 103 w 129"/>
                  <a:gd name="T45" fmla="*/ 8 h 126"/>
                  <a:gd name="T46" fmla="*/ 108 w 129"/>
                  <a:gd name="T47" fmla="*/ 8 h 126"/>
                  <a:gd name="T48" fmla="*/ 113 w 129"/>
                  <a:gd name="T49" fmla="*/ 8 h 126"/>
                  <a:gd name="T50" fmla="*/ 124 w 129"/>
                  <a:gd name="T51" fmla="*/ 8 h 126"/>
                  <a:gd name="T52" fmla="*/ 129 w 129"/>
                  <a:gd name="T53" fmla="*/ 8 h 126"/>
                  <a:gd name="T54" fmla="*/ 124 w 129"/>
                  <a:gd name="T55" fmla="*/ 8 h 126"/>
                  <a:gd name="T56" fmla="*/ 113 w 129"/>
                  <a:gd name="T57" fmla="*/ 16 h 126"/>
                  <a:gd name="T58" fmla="*/ 103 w 129"/>
                  <a:gd name="T59" fmla="*/ 33 h 126"/>
                  <a:gd name="T60" fmla="*/ 93 w 129"/>
                  <a:gd name="T61" fmla="*/ 33 h 126"/>
                  <a:gd name="T62" fmla="*/ 88 w 129"/>
                  <a:gd name="T63" fmla="*/ 42 h 126"/>
                  <a:gd name="T64" fmla="*/ 88 w 129"/>
                  <a:gd name="T65" fmla="*/ 58 h 126"/>
                  <a:gd name="T66" fmla="*/ 83 w 129"/>
                  <a:gd name="T67" fmla="*/ 67 h 126"/>
                  <a:gd name="T68" fmla="*/ 83 w 129"/>
                  <a:gd name="T69" fmla="*/ 84 h 126"/>
                  <a:gd name="T70" fmla="*/ 83 w 129"/>
                  <a:gd name="T71" fmla="*/ 84 h 126"/>
                  <a:gd name="T72" fmla="*/ 72 w 129"/>
                  <a:gd name="T73" fmla="*/ 92 h 126"/>
                  <a:gd name="T74" fmla="*/ 72 w 129"/>
                  <a:gd name="T75" fmla="*/ 109 h 126"/>
                  <a:gd name="T76" fmla="*/ 72 w 129"/>
                  <a:gd name="T77" fmla="*/ 117 h 126"/>
                  <a:gd name="T78" fmla="*/ 83 w 129"/>
                  <a:gd name="T79" fmla="*/ 126 h 126"/>
                  <a:gd name="T80" fmla="*/ 72 w 129"/>
                  <a:gd name="T81" fmla="*/ 126 h 126"/>
                  <a:gd name="T82" fmla="*/ 67 w 129"/>
                  <a:gd name="T83" fmla="*/ 126 h 126"/>
                  <a:gd name="T84" fmla="*/ 41 w 129"/>
                  <a:gd name="T85" fmla="*/ 117 h 126"/>
                  <a:gd name="T86" fmla="*/ 41 w 129"/>
                  <a:gd name="T87" fmla="*/ 117 h 126"/>
                  <a:gd name="T88" fmla="*/ 41 w 129"/>
                  <a:gd name="T89" fmla="*/ 109 h 126"/>
                  <a:gd name="T90" fmla="*/ 41 w 129"/>
                  <a:gd name="T91" fmla="*/ 100 h 126"/>
                  <a:gd name="T92" fmla="*/ 47 w 129"/>
                  <a:gd name="T93" fmla="*/ 92 h 126"/>
                  <a:gd name="T94" fmla="*/ 41 w 129"/>
                  <a:gd name="T95" fmla="*/ 75 h 126"/>
                  <a:gd name="T96" fmla="*/ 41 w 129"/>
                  <a:gd name="T97" fmla="*/ 67 h 126"/>
                  <a:gd name="T98" fmla="*/ 41 w 129"/>
                  <a:gd name="T99" fmla="*/ 58 h 126"/>
                  <a:gd name="T100" fmla="*/ 31 w 129"/>
                  <a:gd name="T101" fmla="*/ 42 h 126"/>
                  <a:gd name="T102" fmla="*/ 31 w 129"/>
                  <a:gd name="T103" fmla="*/ 33 h 126"/>
                  <a:gd name="T104" fmla="*/ 26 w 129"/>
                  <a:gd name="T105" fmla="*/ 33 h 126"/>
                  <a:gd name="T106" fmla="*/ 21 w 129"/>
                  <a:gd name="T107" fmla="*/ 25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29" h="126">
                    <a:moveTo>
                      <a:pt x="26" y="25"/>
                    </a:moveTo>
                    <a:lnTo>
                      <a:pt x="11" y="16"/>
                    </a:lnTo>
                    <a:lnTo>
                      <a:pt x="6" y="8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2" y="33"/>
                    </a:lnTo>
                    <a:lnTo>
                      <a:pt x="62" y="33"/>
                    </a:lnTo>
                    <a:lnTo>
                      <a:pt x="72" y="25"/>
                    </a:lnTo>
                    <a:lnTo>
                      <a:pt x="83" y="8"/>
                    </a:lnTo>
                    <a:lnTo>
                      <a:pt x="88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4" y="8"/>
                    </a:lnTo>
                    <a:lnTo>
                      <a:pt x="129" y="8"/>
                    </a:lnTo>
                    <a:lnTo>
                      <a:pt x="124" y="8"/>
                    </a:lnTo>
                    <a:lnTo>
                      <a:pt x="113" y="16"/>
                    </a:lnTo>
                    <a:lnTo>
                      <a:pt x="103" y="33"/>
                    </a:lnTo>
                    <a:lnTo>
                      <a:pt x="93" y="33"/>
                    </a:lnTo>
                    <a:lnTo>
                      <a:pt x="88" y="42"/>
                    </a:lnTo>
                    <a:lnTo>
                      <a:pt x="88" y="58"/>
                    </a:lnTo>
                    <a:lnTo>
                      <a:pt x="83" y="67"/>
                    </a:lnTo>
                    <a:lnTo>
                      <a:pt x="83" y="84"/>
                    </a:lnTo>
                    <a:lnTo>
                      <a:pt x="72" y="92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83" y="126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7" y="92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33"/>
                    </a:lnTo>
                    <a:lnTo>
                      <a:pt x="21" y="2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7" name="Freeform 127"/>
              <p:cNvSpPr>
                <a:spLocks/>
              </p:cNvSpPr>
              <p:nvPr/>
            </p:nvSpPr>
            <p:spPr bwMode="auto">
              <a:xfrm>
                <a:off x="1267" y="3933"/>
                <a:ext cx="129" cy="126"/>
              </a:xfrm>
              <a:custGeom>
                <a:avLst/>
                <a:gdLst>
                  <a:gd name="T0" fmla="*/ 21 w 129"/>
                  <a:gd name="T1" fmla="*/ 25 h 126"/>
                  <a:gd name="T2" fmla="*/ 6 w 129"/>
                  <a:gd name="T3" fmla="*/ 16 h 126"/>
                  <a:gd name="T4" fmla="*/ 6 w 129"/>
                  <a:gd name="T5" fmla="*/ 8 h 126"/>
                  <a:gd name="T6" fmla="*/ 0 w 129"/>
                  <a:gd name="T7" fmla="*/ 8 h 126"/>
                  <a:gd name="T8" fmla="*/ 6 w 129"/>
                  <a:gd name="T9" fmla="*/ 8 h 126"/>
                  <a:gd name="T10" fmla="*/ 21 w 129"/>
                  <a:gd name="T11" fmla="*/ 8 h 126"/>
                  <a:gd name="T12" fmla="*/ 26 w 129"/>
                  <a:gd name="T13" fmla="*/ 8 h 126"/>
                  <a:gd name="T14" fmla="*/ 26 w 129"/>
                  <a:gd name="T15" fmla="*/ 0 h 126"/>
                  <a:gd name="T16" fmla="*/ 41 w 129"/>
                  <a:gd name="T17" fmla="*/ 8 h 126"/>
                  <a:gd name="T18" fmla="*/ 41 w 129"/>
                  <a:gd name="T19" fmla="*/ 16 h 126"/>
                  <a:gd name="T20" fmla="*/ 52 w 129"/>
                  <a:gd name="T21" fmla="*/ 33 h 126"/>
                  <a:gd name="T22" fmla="*/ 52 w 129"/>
                  <a:gd name="T23" fmla="*/ 33 h 126"/>
                  <a:gd name="T24" fmla="*/ 67 w 129"/>
                  <a:gd name="T25" fmla="*/ 33 h 126"/>
                  <a:gd name="T26" fmla="*/ 72 w 129"/>
                  <a:gd name="T27" fmla="*/ 25 h 126"/>
                  <a:gd name="T28" fmla="*/ 83 w 129"/>
                  <a:gd name="T29" fmla="*/ 16 h 126"/>
                  <a:gd name="T30" fmla="*/ 88 w 129"/>
                  <a:gd name="T31" fmla="*/ 8 h 126"/>
                  <a:gd name="T32" fmla="*/ 93 w 129"/>
                  <a:gd name="T33" fmla="*/ 8 h 126"/>
                  <a:gd name="T34" fmla="*/ 93 w 129"/>
                  <a:gd name="T35" fmla="*/ 0 h 126"/>
                  <a:gd name="T36" fmla="*/ 103 w 129"/>
                  <a:gd name="T37" fmla="*/ 8 h 126"/>
                  <a:gd name="T38" fmla="*/ 103 w 129"/>
                  <a:gd name="T39" fmla="*/ 8 h 126"/>
                  <a:gd name="T40" fmla="*/ 113 w 129"/>
                  <a:gd name="T41" fmla="*/ 8 h 126"/>
                  <a:gd name="T42" fmla="*/ 124 w 129"/>
                  <a:gd name="T43" fmla="*/ 8 h 126"/>
                  <a:gd name="T44" fmla="*/ 124 w 129"/>
                  <a:gd name="T45" fmla="*/ 8 h 126"/>
                  <a:gd name="T46" fmla="*/ 129 w 129"/>
                  <a:gd name="T47" fmla="*/ 8 h 126"/>
                  <a:gd name="T48" fmla="*/ 124 w 129"/>
                  <a:gd name="T49" fmla="*/ 16 h 126"/>
                  <a:gd name="T50" fmla="*/ 108 w 129"/>
                  <a:gd name="T51" fmla="*/ 25 h 126"/>
                  <a:gd name="T52" fmla="*/ 103 w 129"/>
                  <a:gd name="T53" fmla="*/ 33 h 126"/>
                  <a:gd name="T54" fmla="*/ 93 w 129"/>
                  <a:gd name="T55" fmla="*/ 42 h 126"/>
                  <a:gd name="T56" fmla="*/ 93 w 129"/>
                  <a:gd name="T57" fmla="*/ 42 h 126"/>
                  <a:gd name="T58" fmla="*/ 88 w 129"/>
                  <a:gd name="T59" fmla="*/ 50 h 126"/>
                  <a:gd name="T60" fmla="*/ 88 w 129"/>
                  <a:gd name="T61" fmla="*/ 58 h 126"/>
                  <a:gd name="T62" fmla="*/ 83 w 129"/>
                  <a:gd name="T63" fmla="*/ 67 h 126"/>
                  <a:gd name="T64" fmla="*/ 83 w 129"/>
                  <a:gd name="T65" fmla="*/ 75 h 126"/>
                  <a:gd name="T66" fmla="*/ 83 w 129"/>
                  <a:gd name="T67" fmla="*/ 84 h 126"/>
                  <a:gd name="T68" fmla="*/ 83 w 129"/>
                  <a:gd name="T69" fmla="*/ 92 h 126"/>
                  <a:gd name="T70" fmla="*/ 72 w 129"/>
                  <a:gd name="T71" fmla="*/ 100 h 126"/>
                  <a:gd name="T72" fmla="*/ 72 w 129"/>
                  <a:gd name="T73" fmla="*/ 109 h 126"/>
                  <a:gd name="T74" fmla="*/ 72 w 129"/>
                  <a:gd name="T75" fmla="*/ 109 h 126"/>
                  <a:gd name="T76" fmla="*/ 83 w 129"/>
                  <a:gd name="T77" fmla="*/ 126 h 126"/>
                  <a:gd name="T78" fmla="*/ 72 w 129"/>
                  <a:gd name="T79" fmla="*/ 126 h 126"/>
                  <a:gd name="T80" fmla="*/ 52 w 129"/>
                  <a:gd name="T81" fmla="*/ 126 h 126"/>
                  <a:gd name="T82" fmla="*/ 41 w 129"/>
                  <a:gd name="T83" fmla="*/ 109 h 126"/>
                  <a:gd name="T84" fmla="*/ 41 w 129"/>
                  <a:gd name="T85" fmla="*/ 109 h 126"/>
                  <a:gd name="T86" fmla="*/ 41 w 129"/>
                  <a:gd name="T87" fmla="*/ 92 h 126"/>
                  <a:gd name="T88" fmla="*/ 47 w 129"/>
                  <a:gd name="T89" fmla="*/ 84 h 126"/>
                  <a:gd name="T90" fmla="*/ 41 w 129"/>
                  <a:gd name="T91" fmla="*/ 84 h 126"/>
                  <a:gd name="T92" fmla="*/ 41 w 129"/>
                  <a:gd name="T93" fmla="*/ 67 h 126"/>
                  <a:gd name="T94" fmla="*/ 41 w 129"/>
                  <a:gd name="T95" fmla="*/ 58 h 126"/>
                  <a:gd name="T96" fmla="*/ 31 w 129"/>
                  <a:gd name="T97" fmla="*/ 50 h 126"/>
                  <a:gd name="T98" fmla="*/ 31 w 129"/>
                  <a:gd name="T99" fmla="*/ 42 h 126"/>
                  <a:gd name="T100" fmla="*/ 26 w 129"/>
                  <a:gd name="T101" fmla="*/ 33 h 12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9" h="126">
                    <a:moveTo>
                      <a:pt x="26" y="25"/>
                    </a:moveTo>
                    <a:lnTo>
                      <a:pt x="21" y="25"/>
                    </a:lnTo>
                    <a:lnTo>
                      <a:pt x="11" y="16"/>
                    </a:lnTo>
                    <a:lnTo>
                      <a:pt x="6" y="16"/>
                    </a:lnTo>
                    <a:lnTo>
                      <a:pt x="6" y="8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1" y="8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7" y="25"/>
                    </a:lnTo>
                    <a:lnTo>
                      <a:pt x="52" y="33"/>
                    </a:lnTo>
                    <a:lnTo>
                      <a:pt x="62" y="33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3" y="16"/>
                    </a:lnTo>
                    <a:lnTo>
                      <a:pt x="88" y="8"/>
                    </a:lnTo>
                    <a:lnTo>
                      <a:pt x="93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4" y="8"/>
                    </a:lnTo>
                    <a:lnTo>
                      <a:pt x="129" y="8"/>
                    </a:lnTo>
                    <a:lnTo>
                      <a:pt x="124" y="8"/>
                    </a:lnTo>
                    <a:lnTo>
                      <a:pt x="124" y="16"/>
                    </a:lnTo>
                    <a:lnTo>
                      <a:pt x="108" y="25"/>
                    </a:lnTo>
                    <a:lnTo>
                      <a:pt x="103" y="33"/>
                    </a:lnTo>
                    <a:lnTo>
                      <a:pt x="93" y="33"/>
                    </a:lnTo>
                    <a:lnTo>
                      <a:pt x="93" y="42"/>
                    </a:lnTo>
                    <a:lnTo>
                      <a:pt x="88" y="50"/>
                    </a:lnTo>
                    <a:lnTo>
                      <a:pt x="88" y="58"/>
                    </a:lnTo>
                    <a:lnTo>
                      <a:pt x="83" y="58"/>
                    </a:lnTo>
                    <a:lnTo>
                      <a:pt x="83" y="67"/>
                    </a:lnTo>
                    <a:lnTo>
                      <a:pt x="83" y="75"/>
                    </a:lnTo>
                    <a:lnTo>
                      <a:pt x="83" y="84"/>
                    </a:lnTo>
                    <a:lnTo>
                      <a:pt x="83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83" y="126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52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7" y="92"/>
                    </a:lnTo>
                    <a:lnTo>
                      <a:pt x="47" y="84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33"/>
                    </a:lnTo>
                    <a:lnTo>
                      <a:pt x="21" y="2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8" name="Freeform 128"/>
              <p:cNvSpPr>
                <a:spLocks/>
              </p:cNvSpPr>
              <p:nvPr/>
            </p:nvSpPr>
            <p:spPr bwMode="auto">
              <a:xfrm>
                <a:off x="1437" y="3857"/>
                <a:ext cx="128" cy="118"/>
              </a:xfrm>
              <a:custGeom>
                <a:avLst/>
                <a:gdLst>
                  <a:gd name="T0" fmla="*/ 20 w 128"/>
                  <a:gd name="T1" fmla="*/ 17 h 118"/>
                  <a:gd name="T2" fmla="*/ 15 w 128"/>
                  <a:gd name="T3" fmla="*/ 9 h 118"/>
                  <a:gd name="T4" fmla="*/ 5 w 128"/>
                  <a:gd name="T5" fmla="*/ 9 h 118"/>
                  <a:gd name="T6" fmla="*/ 0 w 128"/>
                  <a:gd name="T7" fmla="*/ 9 h 118"/>
                  <a:gd name="T8" fmla="*/ 5 w 128"/>
                  <a:gd name="T9" fmla="*/ 0 h 118"/>
                  <a:gd name="T10" fmla="*/ 20 w 128"/>
                  <a:gd name="T11" fmla="*/ 9 h 118"/>
                  <a:gd name="T12" fmla="*/ 25 w 128"/>
                  <a:gd name="T13" fmla="*/ 9 h 118"/>
                  <a:gd name="T14" fmla="*/ 25 w 128"/>
                  <a:gd name="T15" fmla="*/ 0 h 118"/>
                  <a:gd name="T16" fmla="*/ 36 w 128"/>
                  <a:gd name="T17" fmla="*/ 9 h 118"/>
                  <a:gd name="T18" fmla="*/ 41 w 128"/>
                  <a:gd name="T19" fmla="*/ 9 h 118"/>
                  <a:gd name="T20" fmla="*/ 41 w 128"/>
                  <a:gd name="T21" fmla="*/ 9 h 118"/>
                  <a:gd name="T22" fmla="*/ 46 w 128"/>
                  <a:gd name="T23" fmla="*/ 25 h 118"/>
                  <a:gd name="T24" fmla="*/ 56 w 128"/>
                  <a:gd name="T25" fmla="*/ 34 h 118"/>
                  <a:gd name="T26" fmla="*/ 61 w 128"/>
                  <a:gd name="T27" fmla="*/ 34 h 118"/>
                  <a:gd name="T28" fmla="*/ 67 w 128"/>
                  <a:gd name="T29" fmla="*/ 34 h 118"/>
                  <a:gd name="T30" fmla="*/ 77 w 128"/>
                  <a:gd name="T31" fmla="*/ 25 h 118"/>
                  <a:gd name="T32" fmla="*/ 82 w 128"/>
                  <a:gd name="T33" fmla="*/ 17 h 118"/>
                  <a:gd name="T34" fmla="*/ 87 w 128"/>
                  <a:gd name="T35" fmla="*/ 9 h 118"/>
                  <a:gd name="T36" fmla="*/ 97 w 128"/>
                  <a:gd name="T37" fmla="*/ 0 h 118"/>
                  <a:gd name="T38" fmla="*/ 97 w 128"/>
                  <a:gd name="T39" fmla="*/ 0 h 118"/>
                  <a:gd name="T40" fmla="*/ 103 w 128"/>
                  <a:gd name="T41" fmla="*/ 9 h 118"/>
                  <a:gd name="T42" fmla="*/ 108 w 128"/>
                  <a:gd name="T43" fmla="*/ 9 h 118"/>
                  <a:gd name="T44" fmla="*/ 118 w 128"/>
                  <a:gd name="T45" fmla="*/ 9 h 118"/>
                  <a:gd name="T46" fmla="*/ 123 w 128"/>
                  <a:gd name="T47" fmla="*/ 9 h 118"/>
                  <a:gd name="T48" fmla="*/ 123 w 128"/>
                  <a:gd name="T49" fmla="*/ 9 h 118"/>
                  <a:gd name="T50" fmla="*/ 128 w 128"/>
                  <a:gd name="T51" fmla="*/ 9 h 118"/>
                  <a:gd name="T52" fmla="*/ 123 w 128"/>
                  <a:gd name="T53" fmla="*/ 9 h 118"/>
                  <a:gd name="T54" fmla="*/ 108 w 128"/>
                  <a:gd name="T55" fmla="*/ 25 h 118"/>
                  <a:gd name="T56" fmla="*/ 108 w 128"/>
                  <a:gd name="T57" fmla="*/ 25 h 118"/>
                  <a:gd name="T58" fmla="*/ 103 w 128"/>
                  <a:gd name="T59" fmla="*/ 34 h 118"/>
                  <a:gd name="T60" fmla="*/ 97 w 128"/>
                  <a:gd name="T61" fmla="*/ 34 h 118"/>
                  <a:gd name="T62" fmla="*/ 87 w 128"/>
                  <a:gd name="T63" fmla="*/ 42 h 118"/>
                  <a:gd name="T64" fmla="*/ 87 w 128"/>
                  <a:gd name="T65" fmla="*/ 50 h 118"/>
                  <a:gd name="T66" fmla="*/ 82 w 128"/>
                  <a:gd name="T67" fmla="*/ 59 h 118"/>
                  <a:gd name="T68" fmla="*/ 82 w 128"/>
                  <a:gd name="T69" fmla="*/ 67 h 118"/>
                  <a:gd name="T70" fmla="*/ 82 w 128"/>
                  <a:gd name="T71" fmla="*/ 84 h 118"/>
                  <a:gd name="T72" fmla="*/ 82 w 128"/>
                  <a:gd name="T73" fmla="*/ 101 h 118"/>
                  <a:gd name="T74" fmla="*/ 77 w 128"/>
                  <a:gd name="T75" fmla="*/ 109 h 118"/>
                  <a:gd name="T76" fmla="*/ 82 w 128"/>
                  <a:gd name="T77" fmla="*/ 118 h 118"/>
                  <a:gd name="T78" fmla="*/ 77 w 128"/>
                  <a:gd name="T79" fmla="*/ 118 h 118"/>
                  <a:gd name="T80" fmla="*/ 56 w 128"/>
                  <a:gd name="T81" fmla="*/ 118 h 118"/>
                  <a:gd name="T82" fmla="*/ 41 w 128"/>
                  <a:gd name="T83" fmla="*/ 109 h 118"/>
                  <a:gd name="T84" fmla="*/ 41 w 128"/>
                  <a:gd name="T85" fmla="*/ 109 h 118"/>
                  <a:gd name="T86" fmla="*/ 46 w 128"/>
                  <a:gd name="T87" fmla="*/ 92 h 118"/>
                  <a:gd name="T88" fmla="*/ 46 w 128"/>
                  <a:gd name="T89" fmla="*/ 84 h 118"/>
                  <a:gd name="T90" fmla="*/ 41 w 128"/>
                  <a:gd name="T91" fmla="*/ 67 h 118"/>
                  <a:gd name="T92" fmla="*/ 41 w 128"/>
                  <a:gd name="T93" fmla="*/ 59 h 118"/>
                  <a:gd name="T94" fmla="*/ 41 w 128"/>
                  <a:gd name="T95" fmla="*/ 59 h 118"/>
                  <a:gd name="T96" fmla="*/ 41 w 128"/>
                  <a:gd name="T97" fmla="*/ 42 h 118"/>
                  <a:gd name="T98" fmla="*/ 25 w 128"/>
                  <a:gd name="T99" fmla="*/ 34 h 118"/>
                  <a:gd name="T100" fmla="*/ 25 w 128"/>
                  <a:gd name="T101" fmla="*/ 25 h 118"/>
                  <a:gd name="T102" fmla="*/ 25 w 128"/>
                  <a:gd name="T103" fmla="*/ 17 h 11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8" h="118">
                    <a:moveTo>
                      <a:pt x="25" y="17"/>
                    </a:moveTo>
                    <a:lnTo>
                      <a:pt x="20" y="17"/>
                    </a:lnTo>
                    <a:lnTo>
                      <a:pt x="15" y="17"/>
                    </a:lnTo>
                    <a:lnTo>
                      <a:pt x="15" y="9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5" y="9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56" y="34"/>
                    </a:lnTo>
                    <a:lnTo>
                      <a:pt x="61" y="34"/>
                    </a:lnTo>
                    <a:lnTo>
                      <a:pt x="67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7" y="9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9"/>
                    </a:lnTo>
                    <a:lnTo>
                      <a:pt x="118" y="9"/>
                    </a:lnTo>
                    <a:lnTo>
                      <a:pt x="123" y="9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28" y="9"/>
                    </a:lnTo>
                    <a:lnTo>
                      <a:pt x="123" y="9"/>
                    </a:lnTo>
                    <a:lnTo>
                      <a:pt x="118" y="17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7" y="34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7" y="59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77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56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6" y="92"/>
                    </a:lnTo>
                    <a:lnTo>
                      <a:pt x="46" y="84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0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25" y="34"/>
                    </a:lnTo>
                    <a:lnTo>
                      <a:pt x="25" y="25"/>
                    </a:lnTo>
                    <a:lnTo>
                      <a:pt x="20" y="17"/>
                    </a:lnTo>
                    <a:lnTo>
                      <a:pt x="25" y="17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9" name="Freeform 129"/>
              <p:cNvSpPr>
                <a:spLocks/>
              </p:cNvSpPr>
              <p:nvPr/>
            </p:nvSpPr>
            <p:spPr bwMode="auto">
              <a:xfrm>
                <a:off x="1437" y="3857"/>
                <a:ext cx="128" cy="118"/>
              </a:xfrm>
              <a:custGeom>
                <a:avLst/>
                <a:gdLst>
                  <a:gd name="T0" fmla="*/ 25 w 128"/>
                  <a:gd name="T1" fmla="*/ 17 h 118"/>
                  <a:gd name="T2" fmla="*/ 15 w 128"/>
                  <a:gd name="T3" fmla="*/ 17 h 118"/>
                  <a:gd name="T4" fmla="*/ 5 w 128"/>
                  <a:gd name="T5" fmla="*/ 9 h 118"/>
                  <a:gd name="T6" fmla="*/ 0 w 128"/>
                  <a:gd name="T7" fmla="*/ 9 h 118"/>
                  <a:gd name="T8" fmla="*/ 0 w 128"/>
                  <a:gd name="T9" fmla="*/ 0 h 118"/>
                  <a:gd name="T10" fmla="*/ 5 w 128"/>
                  <a:gd name="T11" fmla="*/ 0 h 118"/>
                  <a:gd name="T12" fmla="*/ 15 w 128"/>
                  <a:gd name="T13" fmla="*/ 9 h 118"/>
                  <a:gd name="T14" fmla="*/ 20 w 128"/>
                  <a:gd name="T15" fmla="*/ 9 h 118"/>
                  <a:gd name="T16" fmla="*/ 25 w 128"/>
                  <a:gd name="T17" fmla="*/ 9 h 118"/>
                  <a:gd name="T18" fmla="*/ 25 w 128"/>
                  <a:gd name="T19" fmla="*/ 0 h 118"/>
                  <a:gd name="T20" fmla="*/ 36 w 128"/>
                  <a:gd name="T21" fmla="*/ 0 h 118"/>
                  <a:gd name="T22" fmla="*/ 41 w 128"/>
                  <a:gd name="T23" fmla="*/ 9 h 118"/>
                  <a:gd name="T24" fmla="*/ 41 w 128"/>
                  <a:gd name="T25" fmla="*/ 17 h 118"/>
                  <a:gd name="T26" fmla="*/ 56 w 128"/>
                  <a:gd name="T27" fmla="*/ 34 h 118"/>
                  <a:gd name="T28" fmla="*/ 61 w 128"/>
                  <a:gd name="T29" fmla="*/ 34 h 118"/>
                  <a:gd name="T30" fmla="*/ 61 w 128"/>
                  <a:gd name="T31" fmla="*/ 34 h 118"/>
                  <a:gd name="T32" fmla="*/ 77 w 128"/>
                  <a:gd name="T33" fmla="*/ 25 h 118"/>
                  <a:gd name="T34" fmla="*/ 82 w 128"/>
                  <a:gd name="T35" fmla="*/ 9 h 118"/>
                  <a:gd name="T36" fmla="*/ 87 w 128"/>
                  <a:gd name="T37" fmla="*/ 0 h 118"/>
                  <a:gd name="T38" fmla="*/ 97 w 128"/>
                  <a:gd name="T39" fmla="*/ 0 h 118"/>
                  <a:gd name="T40" fmla="*/ 103 w 128"/>
                  <a:gd name="T41" fmla="*/ 0 h 118"/>
                  <a:gd name="T42" fmla="*/ 103 w 128"/>
                  <a:gd name="T43" fmla="*/ 9 h 118"/>
                  <a:gd name="T44" fmla="*/ 103 w 128"/>
                  <a:gd name="T45" fmla="*/ 9 h 118"/>
                  <a:gd name="T46" fmla="*/ 108 w 128"/>
                  <a:gd name="T47" fmla="*/ 9 h 118"/>
                  <a:gd name="T48" fmla="*/ 123 w 128"/>
                  <a:gd name="T49" fmla="*/ 9 h 118"/>
                  <a:gd name="T50" fmla="*/ 123 w 128"/>
                  <a:gd name="T51" fmla="*/ 0 h 118"/>
                  <a:gd name="T52" fmla="*/ 128 w 128"/>
                  <a:gd name="T53" fmla="*/ 9 h 118"/>
                  <a:gd name="T54" fmla="*/ 128 w 128"/>
                  <a:gd name="T55" fmla="*/ 9 h 118"/>
                  <a:gd name="T56" fmla="*/ 118 w 128"/>
                  <a:gd name="T57" fmla="*/ 17 h 118"/>
                  <a:gd name="T58" fmla="*/ 103 w 128"/>
                  <a:gd name="T59" fmla="*/ 25 h 118"/>
                  <a:gd name="T60" fmla="*/ 97 w 128"/>
                  <a:gd name="T61" fmla="*/ 34 h 118"/>
                  <a:gd name="T62" fmla="*/ 87 w 128"/>
                  <a:gd name="T63" fmla="*/ 42 h 118"/>
                  <a:gd name="T64" fmla="*/ 87 w 128"/>
                  <a:gd name="T65" fmla="*/ 50 h 118"/>
                  <a:gd name="T66" fmla="*/ 82 w 128"/>
                  <a:gd name="T67" fmla="*/ 59 h 118"/>
                  <a:gd name="T68" fmla="*/ 82 w 128"/>
                  <a:gd name="T69" fmla="*/ 84 h 118"/>
                  <a:gd name="T70" fmla="*/ 82 w 128"/>
                  <a:gd name="T71" fmla="*/ 84 h 118"/>
                  <a:gd name="T72" fmla="*/ 82 w 128"/>
                  <a:gd name="T73" fmla="*/ 92 h 118"/>
                  <a:gd name="T74" fmla="*/ 82 w 128"/>
                  <a:gd name="T75" fmla="*/ 101 h 118"/>
                  <a:gd name="T76" fmla="*/ 77 w 128"/>
                  <a:gd name="T77" fmla="*/ 109 h 118"/>
                  <a:gd name="T78" fmla="*/ 82 w 128"/>
                  <a:gd name="T79" fmla="*/ 118 h 118"/>
                  <a:gd name="T80" fmla="*/ 77 w 128"/>
                  <a:gd name="T81" fmla="*/ 118 h 118"/>
                  <a:gd name="T82" fmla="*/ 67 w 128"/>
                  <a:gd name="T83" fmla="*/ 118 h 118"/>
                  <a:gd name="T84" fmla="*/ 41 w 128"/>
                  <a:gd name="T85" fmla="*/ 118 h 118"/>
                  <a:gd name="T86" fmla="*/ 41 w 128"/>
                  <a:gd name="T87" fmla="*/ 109 h 118"/>
                  <a:gd name="T88" fmla="*/ 41 w 128"/>
                  <a:gd name="T89" fmla="*/ 109 h 118"/>
                  <a:gd name="T90" fmla="*/ 41 w 128"/>
                  <a:gd name="T91" fmla="*/ 101 h 118"/>
                  <a:gd name="T92" fmla="*/ 46 w 128"/>
                  <a:gd name="T93" fmla="*/ 84 h 118"/>
                  <a:gd name="T94" fmla="*/ 41 w 128"/>
                  <a:gd name="T95" fmla="*/ 67 h 118"/>
                  <a:gd name="T96" fmla="*/ 41 w 128"/>
                  <a:gd name="T97" fmla="*/ 59 h 118"/>
                  <a:gd name="T98" fmla="*/ 41 w 128"/>
                  <a:gd name="T99" fmla="*/ 50 h 118"/>
                  <a:gd name="T100" fmla="*/ 36 w 128"/>
                  <a:gd name="T101" fmla="*/ 34 h 118"/>
                  <a:gd name="T102" fmla="*/ 36 w 128"/>
                  <a:gd name="T103" fmla="*/ 34 h 118"/>
                  <a:gd name="T104" fmla="*/ 25 w 128"/>
                  <a:gd name="T105" fmla="*/ 25 h 118"/>
                  <a:gd name="T106" fmla="*/ 20 w 128"/>
                  <a:gd name="T107" fmla="*/ 17 h 11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28" h="118">
                    <a:moveTo>
                      <a:pt x="25" y="17"/>
                    </a:moveTo>
                    <a:lnTo>
                      <a:pt x="15" y="17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5" y="9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56" y="34"/>
                    </a:lnTo>
                    <a:lnTo>
                      <a:pt x="61" y="34"/>
                    </a:lnTo>
                    <a:lnTo>
                      <a:pt x="77" y="25"/>
                    </a:lnTo>
                    <a:lnTo>
                      <a:pt x="82" y="9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9"/>
                    </a:lnTo>
                    <a:lnTo>
                      <a:pt x="123" y="9"/>
                    </a:lnTo>
                    <a:lnTo>
                      <a:pt x="123" y="0"/>
                    </a:lnTo>
                    <a:lnTo>
                      <a:pt x="128" y="9"/>
                    </a:lnTo>
                    <a:lnTo>
                      <a:pt x="118" y="17"/>
                    </a:lnTo>
                    <a:lnTo>
                      <a:pt x="103" y="25"/>
                    </a:lnTo>
                    <a:lnTo>
                      <a:pt x="97" y="34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2" y="59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77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6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0"/>
                    </a:lnTo>
                    <a:lnTo>
                      <a:pt x="36" y="34"/>
                    </a:lnTo>
                    <a:lnTo>
                      <a:pt x="25" y="25"/>
                    </a:lnTo>
                    <a:lnTo>
                      <a:pt x="20" y="1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0" name="Freeform 130"/>
              <p:cNvSpPr>
                <a:spLocks/>
              </p:cNvSpPr>
              <p:nvPr/>
            </p:nvSpPr>
            <p:spPr bwMode="auto">
              <a:xfrm>
                <a:off x="1437" y="3857"/>
                <a:ext cx="128" cy="118"/>
              </a:xfrm>
              <a:custGeom>
                <a:avLst/>
                <a:gdLst>
                  <a:gd name="T0" fmla="*/ 20 w 128"/>
                  <a:gd name="T1" fmla="*/ 17 h 118"/>
                  <a:gd name="T2" fmla="*/ 15 w 128"/>
                  <a:gd name="T3" fmla="*/ 9 h 118"/>
                  <a:gd name="T4" fmla="*/ 5 w 128"/>
                  <a:gd name="T5" fmla="*/ 9 h 118"/>
                  <a:gd name="T6" fmla="*/ 0 w 128"/>
                  <a:gd name="T7" fmla="*/ 9 h 118"/>
                  <a:gd name="T8" fmla="*/ 5 w 128"/>
                  <a:gd name="T9" fmla="*/ 0 h 118"/>
                  <a:gd name="T10" fmla="*/ 20 w 128"/>
                  <a:gd name="T11" fmla="*/ 9 h 118"/>
                  <a:gd name="T12" fmla="*/ 25 w 128"/>
                  <a:gd name="T13" fmla="*/ 9 h 118"/>
                  <a:gd name="T14" fmla="*/ 25 w 128"/>
                  <a:gd name="T15" fmla="*/ 0 h 118"/>
                  <a:gd name="T16" fmla="*/ 36 w 128"/>
                  <a:gd name="T17" fmla="*/ 9 h 118"/>
                  <a:gd name="T18" fmla="*/ 41 w 128"/>
                  <a:gd name="T19" fmla="*/ 9 h 118"/>
                  <a:gd name="T20" fmla="*/ 41 w 128"/>
                  <a:gd name="T21" fmla="*/ 9 h 118"/>
                  <a:gd name="T22" fmla="*/ 46 w 128"/>
                  <a:gd name="T23" fmla="*/ 25 h 118"/>
                  <a:gd name="T24" fmla="*/ 56 w 128"/>
                  <a:gd name="T25" fmla="*/ 34 h 118"/>
                  <a:gd name="T26" fmla="*/ 61 w 128"/>
                  <a:gd name="T27" fmla="*/ 34 h 118"/>
                  <a:gd name="T28" fmla="*/ 67 w 128"/>
                  <a:gd name="T29" fmla="*/ 34 h 118"/>
                  <a:gd name="T30" fmla="*/ 77 w 128"/>
                  <a:gd name="T31" fmla="*/ 25 h 118"/>
                  <a:gd name="T32" fmla="*/ 82 w 128"/>
                  <a:gd name="T33" fmla="*/ 17 h 118"/>
                  <a:gd name="T34" fmla="*/ 87 w 128"/>
                  <a:gd name="T35" fmla="*/ 9 h 118"/>
                  <a:gd name="T36" fmla="*/ 97 w 128"/>
                  <a:gd name="T37" fmla="*/ 0 h 118"/>
                  <a:gd name="T38" fmla="*/ 97 w 128"/>
                  <a:gd name="T39" fmla="*/ 0 h 118"/>
                  <a:gd name="T40" fmla="*/ 103 w 128"/>
                  <a:gd name="T41" fmla="*/ 9 h 118"/>
                  <a:gd name="T42" fmla="*/ 108 w 128"/>
                  <a:gd name="T43" fmla="*/ 9 h 118"/>
                  <a:gd name="T44" fmla="*/ 118 w 128"/>
                  <a:gd name="T45" fmla="*/ 9 h 118"/>
                  <a:gd name="T46" fmla="*/ 123 w 128"/>
                  <a:gd name="T47" fmla="*/ 9 h 118"/>
                  <a:gd name="T48" fmla="*/ 123 w 128"/>
                  <a:gd name="T49" fmla="*/ 9 h 118"/>
                  <a:gd name="T50" fmla="*/ 128 w 128"/>
                  <a:gd name="T51" fmla="*/ 9 h 118"/>
                  <a:gd name="T52" fmla="*/ 123 w 128"/>
                  <a:gd name="T53" fmla="*/ 9 h 118"/>
                  <a:gd name="T54" fmla="*/ 108 w 128"/>
                  <a:gd name="T55" fmla="*/ 25 h 118"/>
                  <a:gd name="T56" fmla="*/ 108 w 128"/>
                  <a:gd name="T57" fmla="*/ 25 h 118"/>
                  <a:gd name="T58" fmla="*/ 103 w 128"/>
                  <a:gd name="T59" fmla="*/ 34 h 118"/>
                  <a:gd name="T60" fmla="*/ 97 w 128"/>
                  <a:gd name="T61" fmla="*/ 34 h 118"/>
                  <a:gd name="T62" fmla="*/ 87 w 128"/>
                  <a:gd name="T63" fmla="*/ 42 h 118"/>
                  <a:gd name="T64" fmla="*/ 87 w 128"/>
                  <a:gd name="T65" fmla="*/ 50 h 118"/>
                  <a:gd name="T66" fmla="*/ 82 w 128"/>
                  <a:gd name="T67" fmla="*/ 59 h 118"/>
                  <a:gd name="T68" fmla="*/ 82 w 128"/>
                  <a:gd name="T69" fmla="*/ 67 h 118"/>
                  <a:gd name="T70" fmla="*/ 82 w 128"/>
                  <a:gd name="T71" fmla="*/ 84 h 118"/>
                  <a:gd name="T72" fmla="*/ 82 w 128"/>
                  <a:gd name="T73" fmla="*/ 101 h 118"/>
                  <a:gd name="T74" fmla="*/ 77 w 128"/>
                  <a:gd name="T75" fmla="*/ 109 h 118"/>
                  <a:gd name="T76" fmla="*/ 82 w 128"/>
                  <a:gd name="T77" fmla="*/ 118 h 118"/>
                  <a:gd name="T78" fmla="*/ 77 w 128"/>
                  <a:gd name="T79" fmla="*/ 118 h 118"/>
                  <a:gd name="T80" fmla="*/ 56 w 128"/>
                  <a:gd name="T81" fmla="*/ 118 h 118"/>
                  <a:gd name="T82" fmla="*/ 41 w 128"/>
                  <a:gd name="T83" fmla="*/ 109 h 118"/>
                  <a:gd name="T84" fmla="*/ 41 w 128"/>
                  <a:gd name="T85" fmla="*/ 109 h 118"/>
                  <a:gd name="T86" fmla="*/ 46 w 128"/>
                  <a:gd name="T87" fmla="*/ 92 h 118"/>
                  <a:gd name="T88" fmla="*/ 46 w 128"/>
                  <a:gd name="T89" fmla="*/ 84 h 118"/>
                  <a:gd name="T90" fmla="*/ 41 w 128"/>
                  <a:gd name="T91" fmla="*/ 67 h 118"/>
                  <a:gd name="T92" fmla="*/ 41 w 128"/>
                  <a:gd name="T93" fmla="*/ 59 h 118"/>
                  <a:gd name="T94" fmla="*/ 41 w 128"/>
                  <a:gd name="T95" fmla="*/ 59 h 118"/>
                  <a:gd name="T96" fmla="*/ 41 w 128"/>
                  <a:gd name="T97" fmla="*/ 42 h 118"/>
                  <a:gd name="T98" fmla="*/ 25 w 128"/>
                  <a:gd name="T99" fmla="*/ 34 h 118"/>
                  <a:gd name="T100" fmla="*/ 25 w 128"/>
                  <a:gd name="T101" fmla="*/ 25 h 11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8" h="118">
                    <a:moveTo>
                      <a:pt x="25" y="17"/>
                    </a:moveTo>
                    <a:lnTo>
                      <a:pt x="20" y="17"/>
                    </a:lnTo>
                    <a:lnTo>
                      <a:pt x="15" y="17"/>
                    </a:lnTo>
                    <a:lnTo>
                      <a:pt x="15" y="9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5" y="9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56" y="34"/>
                    </a:lnTo>
                    <a:lnTo>
                      <a:pt x="61" y="34"/>
                    </a:lnTo>
                    <a:lnTo>
                      <a:pt x="67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7" y="9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9"/>
                    </a:lnTo>
                    <a:lnTo>
                      <a:pt x="118" y="9"/>
                    </a:lnTo>
                    <a:lnTo>
                      <a:pt x="123" y="9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28" y="9"/>
                    </a:lnTo>
                    <a:lnTo>
                      <a:pt x="123" y="9"/>
                    </a:lnTo>
                    <a:lnTo>
                      <a:pt x="118" y="17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7" y="34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7" y="59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77" y="109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56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6" y="92"/>
                    </a:lnTo>
                    <a:lnTo>
                      <a:pt x="46" y="84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0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25" y="34"/>
                    </a:lnTo>
                    <a:lnTo>
                      <a:pt x="25" y="25"/>
                    </a:lnTo>
                    <a:lnTo>
                      <a:pt x="20" y="1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1" name="Freeform 131"/>
              <p:cNvSpPr>
                <a:spLocks/>
              </p:cNvSpPr>
              <p:nvPr/>
            </p:nvSpPr>
            <p:spPr bwMode="auto">
              <a:xfrm>
                <a:off x="1437" y="3740"/>
                <a:ext cx="128" cy="117"/>
              </a:xfrm>
              <a:custGeom>
                <a:avLst/>
                <a:gdLst>
                  <a:gd name="T0" fmla="*/ 20 w 128"/>
                  <a:gd name="T1" fmla="*/ 25 h 117"/>
                  <a:gd name="T2" fmla="*/ 15 w 128"/>
                  <a:gd name="T3" fmla="*/ 8 h 117"/>
                  <a:gd name="T4" fmla="*/ 5 w 128"/>
                  <a:gd name="T5" fmla="*/ 8 h 117"/>
                  <a:gd name="T6" fmla="*/ 0 w 128"/>
                  <a:gd name="T7" fmla="*/ 0 h 117"/>
                  <a:gd name="T8" fmla="*/ 0 w 128"/>
                  <a:gd name="T9" fmla="*/ 0 h 117"/>
                  <a:gd name="T10" fmla="*/ 5 w 128"/>
                  <a:gd name="T11" fmla="*/ 0 h 117"/>
                  <a:gd name="T12" fmla="*/ 20 w 128"/>
                  <a:gd name="T13" fmla="*/ 0 h 117"/>
                  <a:gd name="T14" fmla="*/ 25 w 128"/>
                  <a:gd name="T15" fmla="*/ 0 h 117"/>
                  <a:gd name="T16" fmla="*/ 25 w 128"/>
                  <a:gd name="T17" fmla="*/ 0 h 117"/>
                  <a:gd name="T18" fmla="*/ 36 w 128"/>
                  <a:gd name="T19" fmla="*/ 0 h 117"/>
                  <a:gd name="T20" fmla="*/ 41 w 128"/>
                  <a:gd name="T21" fmla="*/ 8 h 117"/>
                  <a:gd name="T22" fmla="*/ 46 w 128"/>
                  <a:gd name="T23" fmla="*/ 25 h 117"/>
                  <a:gd name="T24" fmla="*/ 56 w 128"/>
                  <a:gd name="T25" fmla="*/ 25 h 117"/>
                  <a:gd name="T26" fmla="*/ 61 w 128"/>
                  <a:gd name="T27" fmla="*/ 25 h 117"/>
                  <a:gd name="T28" fmla="*/ 67 w 128"/>
                  <a:gd name="T29" fmla="*/ 25 h 117"/>
                  <a:gd name="T30" fmla="*/ 77 w 128"/>
                  <a:gd name="T31" fmla="*/ 25 h 117"/>
                  <a:gd name="T32" fmla="*/ 82 w 128"/>
                  <a:gd name="T33" fmla="*/ 16 h 117"/>
                  <a:gd name="T34" fmla="*/ 87 w 128"/>
                  <a:gd name="T35" fmla="*/ 0 h 117"/>
                  <a:gd name="T36" fmla="*/ 97 w 128"/>
                  <a:gd name="T37" fmla="*/ 0 h 117"/>
                  <a:gd name="T38" fmla="*/ 103 w 128"/>
                  <a:gd name="T39" fmla="*/ 0 h 117"/>
                  <a:gd name="T40" fmla="*/ 103 w 128"/>
                  <a:gd name="T41" fmla="*/ 8 h 117"/>
                  <a:gd name="T42" fmla="*/ 118 w 128"/>
                  <a:gd name="T43" fmla="*/ 0 h 117"/>
                  <a:gd name="T44" fmla="*/ 123 w 128"/>
                  <a:gd name="T45" fmla="*/ 0 h 117"/>
                  <a:gd name="T46" fmla="*/ 128 w 128"/>
                  <a:gd name="T47" fmla="*/ 8 h 117"/>
                  <a:gd name="T48" fmla="*/ 123 w 128"/>
                  <a:gd name="T49" fmla="*/ 16 h 117"/>
                  <a:gd name="T50" fmla="*/ 108 w 128"/>
                  <a:gd name="T51" fmla="*/ 25 h 117"/>
                  <a:gd name="T52" fmla="*/ 103 w 128"/>
                  <a:gd name="T53" fmla="*/ 25 h 117"/>
                  <a:gd name="T54" fmla="*/ 87 w 128"/>
                  <a:gd name="T55" fmla="*/ 42 h 117"/>
                  <a:gd name="T56" fmla="*/ 87 w 128"/>
                  <a:gd name="T57" fmla="*/ 50 h 117"/>
                  <a:gd name="T58" fmla="*/ 82 w 128"/>
                  <a:gd name="T59" fmla="*/ 58 h 117"/>
                  <a:gd name="T60" fmla="*/ 82 w 128"/>
                  <a:gd name="T61" fmla="*/ 75 h 117"/>
                  <a:gd name="T62" fmla="*/ 82 w 128"/>
                  <a:gd name="T63" fmla="*/ 84 h 117"/>
                  <a:gd name="T64" fmla="*/ 82 w 128"/>
                  <a:gd name="T65" fmla="*/ 100 h 117"/>
                  <a:gd name="T66" fmla="*/ 77 w 128"/>
                  <a:gd name="T67" fmla="*/ 100 h 117"/>
                  <a:gd name="T68" fmla="*/ 82 w 128"/>
                  <a:gd name="T69" fmla="*/ 117 h 117"/>
                  <a:gd name="T70" fmla="*/ 77 w 128"/>
                  <a:gd name="T71" fmla="*/ 117 h 117"/>
                  <a:gd name="T72" fmla="*/ 56 w 128"/>
                  <a:gd name="T73" fmla="*/ 117 h 117"/>
                  <a:gd name="T74" fmla="*/ 41 w 128"/>
                  <a:gd name="T75" fmla="*/ 109 h 117"/>
                  <a:gd name="T76" fmla="*/ 41 w 128"/>
                  <a:gd name="T77" fmla="*/ 100 h 117"/>
                  <a:gd name="T78" fmla="*/ 46 w 128"/>
                  <a:gd name="T79" fmla="*/ 92 h 117"/>
                  <a:gd name="T80" fmla="*/ 46 w 128"/>
                  <a:gd name="T81" fmla="*/ 84 h 117"/>
                  <a:gd name="T82" fmla="*/ 41 w 128"/>
                  <a:gd name="T83" fmla="*/ 75 h 117"/>
                  <a:gd name="T84" fmla="*/ 41 w 128"/>
                  <a:gd name="T85" fmla="*/ 67 h 117"/>
                  <a:gd name="T86" fmla="*/ 41 w 128"/>
                  <a:gd name="T87" fmla="*/ 58 h 117"/>
                  <a:gd name="T88" fmla="*/ 41 w 128"/>
                  <a:gd name="T89" fmla="*/ 50 h 117"/>
                  <a:gd name="T90" fmla="*/ 36 w 128"/>
                  <a:gd name="T91" fmla="*/ 42 h 117"/>
                  <a:gd name="T92" fmla="*/ 25 w 128"/>
                  <a:gd name="T93" fmla="*/ 25 h 117"/>
                  <a:gd name="T94" fmla="*/ 25 w 128"/>
                  <a:gd name="T95" fmla="*/ 25 h 117"/>
                  <a:gd name="T96" fmla="*/ 25 w 128"/>
                  <a:gd name="T97" fmla="*/ 25 h 11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8" h="117">
                    <a:moveTo>
                      <a:pt x="25" y="25"/>
                    </a:moveTo>
                    <a:lnTo>
                      <a:pt x="20" y="25"/>
                    </a:lnTo>
                    <a:lnTo>
                      <a:pt x="15" y="16"/>
                    </a:lnTo>
                    <a:lnTo>
                      <a:pt x="15" y="8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6" y="25"/>
                    </a:lnTo>
                    <a:lnTo>
                      <a:pt x="56" y="25"/>
                    </a:lnTo>
                    <a:lnTo>
                      <a:pt x="61" y="25"/>
                    </a:lnTo>
                    <a:lnTo>
                      <a:pt x="61" y="33"/>
                    </a:lnTo>
                    <a:lnTo>
                      <a:pt x="67" y="25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8" y="0"/>
                    </a:lnTo>
                    <a:lnTo>
                      <a:pt x="128" y="8"/>
                    </a:lnTo>
                    <a:lnTo>
                      <a:pt x="123" y="16"/>
                    </a:lnTo>
                    <a:lnTo>
                      <a:pt x="108" y="25"/>
                    </a:lnTo>
                    <a:lnTo>
                      <a:pt x="103" y="25"/>
                    </a:lnTo>
                    <a:lnTo>
                      <a:pt x="97" y="33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77" y="100"/>
                    </a:lnTo>
                    <a:lnTo>
                      <a:pt x="77" y="109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67" y="117"/>
                    </a:lnTo>
                    <a:lnTo>
                      <a:pt x="56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6" y="92"/>
                    </a:lnTo>
                    <a:lnTo>
                      <a:pt x="46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25" y="25"/>
                    </a:lnTo>
                    <a:lnTo>
                      <a:pt x="20" y="16"/>
                    </a:lnTo>
                    <a:lnTo>
                      <a:pt x="25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2" name="Freeform 132"/>
              <p:cNvSpPr>
                <a:spLocks/>
              </p:cNvSpPr>
              <p:nvPr/>
            </p:nvSpPr>
            <p:spPr bwMode="auto">
              <a:xfrm>
                <a:off x="1437" y="3740"/>
                <a:ext cx="128" cy="117"/>
              </a:xfrm>
              <a:custGeom>
                <a:avLst/>
                <a:gdLst>
                  <a:gd name="T0" fmla="*/ 25 w 128"/>
                  <a:gd name="T1" fmla="*/ 25 h 117"/>
                  <a:gd name="T2" fmla="*/ 15 w 128"/>
                  <a:gd name="T3" fmla="*/ 16 h 117"/>
                  <a:gd name="T4" fmla="*/ 5 w 128"/>
                  <a:gd name="T5" fmla="*/ 8 h 117"/>
                  <a:gd name="T6" fmla="*/ 0 w 128"/>
                  <a:gd name="T7" fmla="*/ 0 h 117"/>
                  <a:gd name="T8" fmla="*/ 0 w 128"/>
                  <a:gd name="T9" fmla="*/ 0 h 117"/>
                  <a:gd name="T10" fmla="*/ 5 w 128"/>
                  <a:gd name="T11" fmla="*/ 0 h 117"/>
                  <a:gd name="T12" fmla="*/ 15 w 128"/>
                  <a:gd name="T13" fmla="*/ 0 h 117"/>
                  <a:gd name="T14" fmla="*/ 20 w 128"/>
                  <a:gd name="T15" fmla="*/ 0 h 117"/>
                  <a:gd name="T16" fmla="*/ 25 w 128"/>
                  <a:gd name="T17" fmla="*/ 0 h 117"/>
                  <a:gd name="T18" fmla="*/ 25 w 128"/>
                  <a:gd name="T19" fmla="*/ 0 h 117"/>
                  <a:gd name="T20" fmla="*/ 36 w 128"/>
                  <a:gd name="T21" fmla="*/ 0 h 117"/>
                  <a:gd name="T22" fmla="*/ 41 w 128"/>
                  <a:gd name="T23" fmla="*/ 8 h 117"/>
                  <a:gd name="T24" fmla="*/ 41 w 128"/>
                  <a:gd name="T25" fmla="*/ 16 h 117"/>
                  <a:gd name="T26" fmla="*/ 56 w 128"/>
                  <a:gd name="T27" fmla="*/ 25 h 117"/>
                  <a:gd name="T28" fmla="*/ 61 w 128"/>
                  <a:gd name="T29" fmla="*/ 33 h 117"/>
                  <a:gd name="T30" fmla="*/ 61 w 128"/>
                  <a:gd name="T31" fmla="*/ 33 h 117"/>
                  <a:gd name="T32" fmla="*/ 77 w 128"/>
                  <a:gd name="T33" fmla="*/ 25 h 117"/>
                  <a:gd name="T34" fmla="*/ 82 w 128"/>
                  <a:gd name="T35" fmla="*/ 8 h 117"/>
                  <a:gd name="T36" fmla="*/ 87 w 128"/>
                  <a:gd name="T37" fmla="*/ 0 h 117"/>
                  <a:gd name="T38" fmla="*/ 97 w 128"/>
                  <a:gd name="T39" fmla="*/ 0 h 117"/>
                  <a:gd name="T40" fmla="*/ 103 w 128"/>
                  <a:gd name="T41" fmla="*/ 0 h 117"/>
                  <a:gd name="T42" fmla="*/ 103 w 128"/>
                  <a:gd name="T43" fmla="*/ 0 h 117"/>
                  <a:gd name="T44" fmla="*/ 103 w 128"/>
                  <a:gd name="T45" fmla="*/ 8 h 117"/>
                  <a:gd name="T46" fmla="*/ 108 w 128"/>
                  <a:gd name="T47" fmla="*/ 8 h 117"/>
                  <a:gd name="T48" fmla="*/ 123 w 128"/>
                  <a:gd name="T49" fmla="*/ 0 h 117"/>
                  <a:gd name="T50" fmla="*/ 123 w 128"/>
                  <a:gd name="T51" fmla="*/ 0 h 117"/>
                  <a:gd name="T52" fmla="*/ 128 w 128"/>
                  <a:gd name="T53" fmla="*/ 0 h 117"/>
                  <a:gd name="T54" fmla="*/ 128 w 128"/>
                  <a:gd name="T55" fmla="*/ 8 h 117"/>
                  <a:gd name="T56" fmla="*/ 118 w 128"/>
                  <a:gd name="T57" fmla="*/ 16 h 117"/>
                  <a:gd name="T58" fmla="*/ 103 w 128"/>
                  <a:gd name="T59" fmla="*/ 25 h 117"/>
                  <a:gd name="T60" fmla="*/ 97 w 128"/>
                  <a:gd name="T61" fmla="*/ 33 h 117"/>
                  <a:gd name="T62" fmla="*/ 87 w 128"/>
                  <a:gd name="T63" fmla="*/ 42 h 117"/>
                  <a:gd name="T64" fmla="*/ 87 w 128"/>
                  <a:gd name="T65" fmla="*/ 50 h 117"/>
                  <a:gd name="T66" fmla="*/ 82 w 128"/>
                  <a:gd name="T67" fmla="*/ 58 h 117"/>
                  <a:gd name="T68" fmla="*/ 82 w 128"/>
                  <a:gd name="T69" fmla="*/ 75 h 117"/>
                  <a:gd name="T70" fmla="*/ 82 w 128"/>
                  <a:gd name="T71" fmla="*/ 84 h 117"/>
                  <a:gd name="T72" fmla="*/ 82 w 128"/>
                  <a:gd name="T73" fmla="*/ 92 h 117"/>
                  <a:gd name="T74" fmla="*/ 82 w 128"/>
                  <a:gd name="T75" fmla="*/ 100 h 117"/>
                  <a:gd name="T76" fmla="*/ 77 w 128"/>
                  <a:gd name="T77" fmla="*/ 109 h 117"/>
                  <a:gd name="T78" fmla="*/ 82 w 128"/>
                  <a:gd name="T79" fmla="*/ 117 h 117"/>
                  <a:gd name="T80" fmla="*/ 77 w 128"/>
                  <a:gd name="T81" fmla="*/ 117 h 117"/>
                  <a:gd name="T82" fmla="*/ 67 w 128"/>
                  <a:gd name="T83" fmla="*/ 117 h 117"/>
                  <a:gd name="T84" fmla="*/ 41 w 128"/>
                  <a:gd name="T85" fmla="*/ 117 h 117"/>
                  <a:gd name="T86" fmla="*/ 41 w 128"/>
                  <a:gd name="T87" fmla="*/ 109 h 117"/>
                  <a:gd name="T88" fmla="*/ 41 w 128"/>
                  <a:gd name="T89" fmla="*/ 109 h 117"/>
                  <a:gd name="T90" fmla="*/ 41 w 128"/>
                  <a:gd name="T91" fmla="*/ 100 h 117"/>
                  <a:gd name="T92" fmla="*/ 46 w 128"/>
                  <a:gd name="T93" fmla="*/ 84 h 117"/>
                  <a:gd name="T94" fmla="*/ 41 w 128"/>
                  <a:gd name="T95" fmla="*/ 75 h 117"/>
                  <a:gd name="T96" fmla="*/ 41 w 128"/>
                  <a:gd name="T97" fmla="*/ 67 h 117"/>
                  <a:gd name="T98" fmla="*/ 41 w 128"/>
                  <a:gd name="T99" fmla="*/ 50 h 117"/>
                  <a:gd name="T100" fmla="*/ 36 w 128"/>
                  <a:gd name="T101" fmla="*/ 42 h 117"/>
                  <a:gd name="T102" fmla="*/ 36 w 128"/>
                  <a:gd name="T103" fmla="*/ 33 h 117"/>
                  <a:gd name="T104" fmla="*/ 25 w 128"/>
                  <a:gd name="T105" fmla="*/ 25 h 117"/>
                  <a:gd name="T106" fmla="*/ 20 w 128"/>
                  <a:gd name="T107" fmla="*/ 16 h 1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28" h="117">
                    <a:moveTo>
                      <a:pt x="25" y="25"/>
                    </a:moveTo>
                    <a:lnTo>
                      <a:pt x="15" y="16"/>
                    </a:lnTo>
                    <a:lnTo>
                      <a:pt x="5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6" y="25"/>
                    </a:lnTo>
                    <a:lnTo>
                      <a:pt x="61" y="33"/>
                    </a:lnTo>
                    <a:lnTo>
                      <a:pt x="77" y="25"/>
                    </a:lnTo>
                    <a:lnTo>
                      <a:pt x="82" y="8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23" y="0"/>
                    </a:lnTo>
                    <a:lnTo>
                      <a:pt x="128" y="0"/>
                    </a:lnTo>
                    <a:lnTo>
                      <a:pt x="128" y="8"/>
                    </a:lnTo>
                    <a:lnTo>
                      <a:pt x="118" y="16"/>
                    </a:lnTo>
                    <a:lnTo>
                      <a:pt x="103" y="25"/>
                    </a:lnTo>
                    <a:lnTo>
                      <a:pt x="97" y="33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2" y="58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77" y="109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67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6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25" y="25"/>
                    </a:lnTo>
                    <a:lnTo>
                      <a:pt x="20" y="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3" name="Freeform 133"/>
              <p:cNvSpPr>
                <a:spLocks/>
              </p:cNvSpPr>
              <p:nvPr/>
            </p:nvSpPr>
            <p:spPr bwMode="auto">
              <a:xfrm>
                <a:off x="1437" y="3740"/>
                <a:ext cx="128" cy="117"/>
              </a:xfrm>
              <a:custGeom>
                <a:avLst/>
                <a:gdLst>
                  <a:gd name="T0" fmla="*/ 20 w 128"/>
                  <a:gd name="T1" fmla="*/ 25 h 117"/>
                  <a:gd name="T2" fmla="*/ 15 w 128"/>
                  <a:gd name="T3" fmla="*/ 8 h 117"/>
                  <a:gd name="T4" fmla="*/ 5 w 128"/>
                  <a:gd name="T5" fmla="*/ 8 h 117"/>
                  <a:gd name="T6" fmla="*/ 0 w 128"/>
                  <a:gd name="T7" fmla="*/ 0 h 117"/>
                  <a:gd name="T8" fmla="*/ 0 w 128"/>
                  <a:gd name="T9" fmla="*/ 0 h 117"/>
                  <a:gd name="T10" fmla="*/ 5 w 128"/>
                  <a:gd name="T11" fmla="*/ 0 h 117"/>
                  <a:gd name="T12" fmla="*/ 20 w 128"/>
                  <a:gd name="T13" fmla="*/ 0 h 117"/>
                  <a:gd name="T14" fmla="*/ 25 w 128"/>
                  <a:gd name="T15" fmla="*/ 0 h 117"/>
                  <a:gd name="T16" fmla="*/ 25 w 128"/>
                  <a:gd name="T17" fmla="*/ 0 h 117"/>
                  <a:gd name="T18" fmla="*/ 36 w 128"/>
                  <a:gd name="T19" fmla="*/ 0 h 117"/>
                  <a:gd name="T20" fmla="*/ 41 w 128"/>
                  <a:gd name="T21" fmla="*/ 8 h 117"/>
                  <a:gd name="T22" fmla="*/ 46 w 128"/>
                  <a:gd name="T23" fmla="*/ 25 h 117"/>
                  <a:gd name="T24" fmla="*/ 56 w 128"/>
                  <a:gd name="T25" fmla="*/ 25 h 117"/>
                  <a:gd name="T26" fmla="*/ 61 w 128"/>
                  <a:gd name="T27" fmla="*/ 25 h 117"/>
                  <a:gd name="T28" fmla="*/ 67 w 128"/>
                  <a:gd name="T29" fmla="*/ 25 h 117"/>
                  <a:gd name="T30" fmla="*/ 77 w 128"/>
                  <a:gd name="T31" fmla="*/ 25 h 117"/>
                  <a:gd name="T32" fmla="*/ 82 w 128"/>
                  <a:gd name="T33" fmla="*/ 16 h 117"/>
                  <a:gd name="T34" fmla="*/ 87 w 128"/>
                  <a:gd name="T35" fmla="*/ 0 h 117"/>
                  <a:gd name="T36" fmla="*/ 97 w 128"/>
                  <a:gd name="T37" fmla="*/ 0 h 117"/>
                  <a:gd name="T38" fmla="*/ 103 w 128"/>
                  <a:gd name="T39" fmla="*/ 0 h 117"/>
                  <a:gd name="T40" fmla="*/ 103 w 128"/>
                  <a:gd name="T41" fmla="*/ 8 h 117"/>
                  <a:gd name="T42" fmla="*/ 118 w 128"/>
                  <a:gd name="T43" fmla="*/ 0 h 117"/>
                  <a:gd name="T44" fmla="*/ 123 w 128"/>
                  <a:gd name="T45" fmla="*/ 0 h 117"/>
                  <a:gd name="T46" fmla="*/ 128 w 128"/>
                  <a:gd name="T47" fmla="*/ 8 h 117"/>
                  <a:gd name="T48" fmla="*/ 123 w 128"/>
                  <a:gd name="T49" fmla="*/ 16 h 117"/>
                  <a:gd name="T50" fmla="*/ 108 w 128"/>
                  <a:gd name="T51" fmla="*/ 25 h 117"/>
                  <a:gd name="T52" fmla="*/ 103 w 128"/>
                  <a:gd name="T53" fmla="*/ 25 h 117"/>
                  <a:gd name="T54" fmla="*/ 87 w 128"/>
                  <a:gd name="T55" fmla="*/ 42 h 117"/>
                  <a:gd name="T56" fmla="*/ 87 w 128"/>
                  <a:gd name="T57" fmla="*/ 50 h 117"/>
                  <a:gd name="T58" fmla="*/ 82 w 128"/>
                  <a:gd name="T59" fmla="*/ 58 h 117"/>
                  <a:gd name="T60" fmla="*/ 82 w 128"/>
                  <a:gd name="T61" fmla="*/ 75 h 117"/>
                  <a:gd name="T62" fmla="*/ 82 w 128"/>
                  <a:gd name="T63" fmla="*/ 84 h 117"/>
                  <a:gd name="T64" fmla="*/ 82 w 128"/>
                  <a:gd name="T65" fmla="*/ 100 h 117"/>
                  <a:gd name="T66" fmla="*/ 77 w 128"/>
                  <a:gd name="T67" fmla="*/ 100 h 117"/>
                  <a:gd name="T68" fmla="*/ 82 w 128"/>
                  <a:gd name="T69" fmla="*/ 117 h 117"/>
                  <a:gd name="T70" fmla="*/ 77 w 128"/>
                  <a:gd name="T71" fmla="*/ 117 h 117"/>
                  <a:gd name="T72" fmla="*/ 56 w 128"/>
                  <a:gd name="T73" fmla="*/ 117 h 117"/>
                  <a:gd name="T74" fmla="*/ 41 w 128"/>
                  <a:gd name="T75" fmla="*/ 109 h 117"/>
                  <a:gd name="T76" fmla="*/ 41 w 128"/>
                  <a:gd name="T77" fmla="*/ 100 h 117"/>
                  <a:gd name="T78" fmla="*/ 46 w 128"/>
                  <a:gd name="T79" fmla="*/ 92 h 117"/>
                  <a:gd name="T80" fmla="*/ 46 w 128"/>
                  <a:gd name="T81" fmla="*/ 84 h 117"/>
                  <a:gd name="T82" fmla="*/ 41 w 128"/>
                  <a:gd name="T83" fmla="*/ 75 h 117"/>
                  <a:gd name="T84" fmla="*/ 41 w 128"/>
                  <a:gd name="T85" fmla="*/ 67 h 117"/>
                  <a:gd name="T86" fmla="*/ 41 w 128"/>
                  <a:gd name="T87" fmla="*/ 58 h 117"/>
                  <a:gd name="T88" fmla="*/ 41 w 128"/>
                  <a:gd name="T89" fmla="*/ 50 h 117"/>
                  <a:gd name="T90" fmla="*/ 36 w 128"/>
                  <a:gd name="T91" fmla="*/ 42 h 117"/>
                  <a:gd name="T92" fmla="*/ 25 w 128"/>
                  <a:gd name="T93" fmla="*/ 25 h 117"/>
                  <a:gd name="T94" fmla="*/ 25 w 128"/>
                  <a:gd name="T95" fmla="*/ 25 h 11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8" h="117">
                    <a:moveTo>
                      <a:pt x="25" y="25"/>
                    </a:moveTo>
                    <a:lnTo>
                      <a:pt x="20" y="25"/>
                    </a:lnTo>
                    <a:lnTo>
                      <a:pt x="15" y="16"/>
                    </a:lnTo>
                    <a:lnTo>
                      <a:pt x="15" y="8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6" y="25"/>
                    </a:lnTo>
                    <a:lnTo>
                      <a:pt x="56" y="25"/>
                    </a:lnTo>
                    <a:lnTo>
                      <a:pt x="61" y="25"/>
                    </a:lnTo>
                    <a:lnTo>
                      <a:pt x="61" y="33"/>
                    </a:lnTo>
                    <a:lnTo>
                      <a:pt x="67" y="25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8" y="0"/>
                    </a:lnTo>
                    <a:lnTo>
                      <a:pt x="128" y="8"/>
                    </a:lnTo>
                    <a:lnTo>
                      <a:pt x="123" y="16"/>
                    </a:lnTo>
                    <a:lnTo>
                      <a:pt x="108" y="25"/>
                    </a:lnTo>
                    <a:lnTo>
                      <a:pt x="103" y="25"/>
                    </a:lnTo>
                    <a:lnTo>
                      <a:pt x="97" y="33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77" y="100"/>
                    </a:lnTo>
                    <a:lnTo>
                      <a:pt x="77" y="109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67" y="117"/>
                    </a:lnTo>
                    <a:lnTo>
                      <a:pt x="56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6" y="92"/>
                    </a:lnTo>
                    <a:lnTo>
                      <a:pt x="46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25" y="25"/>
                    </a:lnTo>
                    <a:lnTo>
                      <a:pt x="20" y="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4" name="Freeform 134"/>
              <p:cNvSpPr>
                <a:spLocks/>
              </p:cNvSpPr>
              <p:nvPr/>
            </p:nvSpPr>
            <p:spPr bwMode="auto">
              <a:xfrm>
                <a:off x="1724" y="3698"/>
                <a:ext cx="129" cy="117"/>
              </a:xfrm>
              <a:custGeom>
                <a:avLst/>
                <a:gdLst>
                  <a:gd name="T0" fmla="*/ 21 w 129"/>
                  <a:gd name="T1" fmla="*/ 16 h 117"/>
                  <a:gd name="T2" fmla="*/ 5 w 129"/>
                  <a:gd name="T3" fmla="*/ 16 h 117"/>
                  <a:gd name="T4" fmla="*/ 0 w 129"/>
                  <a:gd name="T5" fmla="*/ 8 h 117"/>
                  <a:gd name="T6" fmla="*/ 5 w 129"/>
                  <a:gd name="T7" fmla="*/ 0 h 117"/>
                  <a:gd name="T8" fmla="*/ 21 w 129"/>
                  <a:gd name="T9" fmla="*/ 8 h 117"/>
                  <a:gd name="T10" fmla="*/ 26 w 129"/>
                  <a:gd name="T11" fmla="*/ 0 h 117"/>
                  <a:gd name="T12" fmla="*/ 41 w 129"/>
                  <a:gd name="T13" fmla="*/ 8 h 117"/>
                  <a:gd name="T14" fmla="*/ 41 w 129"/>
                  <a:gd name="T15" fmla="*/ 16 h 117"/>
                  <a:gd name="T16" fmla="*/ 47 w 129"/>
                  <a:gd name="T17" fmla="*/ 16 h 117"/>
                  <a:gd name="T18" fmla="*/ 52 w 129"/>
                  <a:gd name="T19" fmla="*/ 25 h 117"/>
                  <a:gd name="T20" fmla="*/ 52 w 129"/>
                  <a:gd name="T21" fmla="*/ 33 h 117"/>
                  <a:gd name="T22" fmla="*/ 67 w 129"/>
                  <a:gd name="T23" fmla="*/ 33 h 117"/>
                  <a:gd name="T24" fmla="*/ 72 w 129"/>
                  <a:gd name="T25" fmla="*/ 25 h 117"/>
                  <a:gd name="T26" fmla="*/ 82 w 129"/>
                  <a:gd name="T27" fmla="*/ 16 h 117"/>
                  <a:gd name="T28" fmla="*/ 88 w 129"/>
                  <a:gd name="T29" fmla="*/ 8 h 117"/>
                  <a:gd name="T30" fmla="*/ 93 w 129"/>
                  <a:gd name="T31" fmla="*/ 0 h 117"/>
                  <a:gd name="T32" fmla="*/ 93 w 129"/>
                  <a:gd name="T33" fmla="*/ 0 h 117"/>
                  <a:gd name="T34" fmla="*/ 103 w 129"/>
                  <a:gd name="T35" fmla="*/ 8 h 117"/>
                  <a:gd name="T36" fmla="*/ 108 w 129"/>
                  <a:gd name="T37" fmla="*/ 16 h 117"/>
                  <a:gd name="T38" fmla="*/ 108 w 129"/>
                  <a:gd name="T39" fmla="*/ 16 h 117"/>
                  <a:gd name="T40" fmla="*/ 113 w 129"/>
                  <a:gd name="T41" fmla="*/ 8 h 117"/>
                  <a:gd name="T42" fmla="*/ 124 w 129"/>
                  <a:gd name="T43" fmla="*/ 0 h 117"/>
                  <a:gd name="T44" fmla="*/ 124 w 129"/>
                  <a:gd name="T45" fmla="*/ 8 h 117"/>
                  <a:gd name="T46" fmla="*/ 129 w 129"/>
                  <a:gd name="T47" fmla="*/ 8 h 117"/>
                  <a:gd name="T48" fmla="*/ 124 w 129"/>
                  <a:gd name="T49" fmla="*/ 16 h 117"/>
                  <a:gd name="T50" fmla="*/ 108 w 129"/>
                  <a:gd name="T51" fmla="*/ 25 h 117"/>
                  <a:gd name="T52" fmla="*/ 108 w 129"/>
                  <a:gd name="T53" fmla="*/ 25 h 117"/>
                  <a:gd name="T54" fmla="*/ 103 w 129"/>
                  <a:gd name="T55" fmla="*/ 33 h 117"/>
                  <a:gd name="T56" fmla="*/ 93 w 129"/>
                  <a:gd name="T57" fmla="*/ 42 h 117"/>
                  <a:gd name="T58" fmla="*/ 88 w 129"/>
                  <a:gd name="T59" fmla="*/ 42 h 117"/>
                  <a:gd name="T60" fmla="*/ 88 w 129"/>
                  <a:gd name="T61" fmla="*/ 50 h 117"/>
                  <a:gd name="T62" fmla="*/ 82 w 129"/>
                  <a:gd name="T63" fmla="*/ 67 h 117"/>
                  <a:gd name="T64" fmla="*/ 82 w 129"/>
                  <a:gd name="T65" fmla="*/ 67 h 117"/>
                  <a:gd name="T66" fmla="*/ 82 w 129"/>
                  <a:gd name="T67" fmla="*/ 92 h 117"/>
                  <a:gd name="T68" fmla="*/ 72 w 129"/>
                  <a:gd name="T69" fmla="*/ 100 h 117"/>
                  <a:gd name="T70" fmla="*/ 72 w 129"/>
                  <a:gd name="T71" fmla="*/ 109 h 117"/>
                  <a:gd name="T72" fmla="*/ 72 w 129"/>
                  <a:gd name="T73" fmla="*/ 117 h 117"/>
                  <a:gd name="T74" fmla="*/ 52 w 129"/>
                  <a:gd name="T75" fmla="*/ 117 h 117"/>
                  <a:gd name="T76" fmla="*/ 41 w 129"/>
                  <a:gd name="T77" fmla="*/ 117 h 117"/>
                  <a:gd name="T78" fmla="*/ 41 w 129"/>
                  <a:gd name="T79" fmla="*/ 109 h 117"/>
                  <a:gd name="T80" fmla="*/ 41 w 129"/>
                  <a:gd name="T81" fmla="*/ 92 h 117"/>
                  <a:gd name="T82" fmla="*/ 47 w 129"/>
                  <a:gd name="T83" fmla="*/ 92 h 117"/>
                  <a:gd name="T84" fmla="*/ 41 w 129"/>
                  <a:gd name="T85" fmla="*/ 67 h 117"/>
                  <a:gd name="T86" fmla="*/ 41 w 129"/>
                  <a:gd name="T87" fmla="*/ 67 h 117"/>
                  <a:gd name="T88" fmla="*/ 41 w 129"/>
                  <a:gd name="T89" fmla="*/ 58 h 117"/>
                  <a:gd name="T90" fmla="*/ 31 w 129"/>
                  <a:gd name="T91" fmla="*/ 42 h 117"/>
                  <a:gd name="T92" fmla="*/ 26 w 129"/>
                  <a:gd name="T93" fmla="*/ 33 h 117"/>
                  <a:gd name="T94" fmla="*/ 26 w 129"/>
                  <a:gd name="T95" fmla="*/ 25 h 117"/>
                  <a:gd name="T96" fmla="*/ 26 w 129"/>
                  <a:gd name="T97" fmla="*/ 16 h 11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9" h="117">
                    <a:moveTo>
                      <a:pt x="26" y="16"/>
                    </a:moveTo>
                    <a:lnTo>
                      <a:pt x="21" y="16"/>
                    </a:lnTo>
                    <a:lnTo>
                      <a:pt x="11" y="16"/>
                    </a:lnTo>
                    <a:lnTo>
                      <a:pt x="5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7" y="16"/>
                    </a:lnTo>
                    <a:lnTo>
                      <a:pt x="52" y="25"/>
                    </a:lnTo>
                    <a:lnTo>
                      <a:pt x="52" y="33"/>
                    </a:lnTo>
                    <a:lnTo>
                      <a:pt x="62" y="42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2" y="16"/>
                    </a:lnTo>
                    <a:lnTo>
                      <a:pt x="88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3" y="16"/>
                    </a:lnTo>
                    <a:lnTo>
                      <a:pt x="108" y="16"/>
                    </a:lnTo>
                    <a:lnTo>
                      <a:pt x="113" y="8"/>
                    </a:lnTo>
                    <a:lnTo>
                      <a:pt x="124" y="0"/>
                    </a:lnTo>
                    <a:lnTo>
                      <a:pt x="124" y="8"/>
                    </a:lnTo>
                    <a:lnTo>
                      <a:pt x="129" y="8"/>
                    </a:lnTo>
                    <a:lnTo>
                      <a:pt x="124" y="8"/>
                    </a:lnTo>
                    <a:lnTo>
                      <a:pt x="124" y="16"/>
                    </a:lnTo>
                    <a:lnTo>
                      <a:pt x="113" y="16"/>
                    </a:lnTo>
                    <a:lnTo>
                      <a:pt x="108" y="25"/>
                    </a:lnTo>
                    <a:lnTo>
                      <a:pt x="103" y="33"/>
                    </a:lnTo>
                    <a:lnTo>
                      <a:pt x="93" y="42"/>
                    </a:lnTo>
                    <a:lnTo>
                      <a:pt x="88" y="42"/>
                    </a:lnTo>
                    <a:lnTo>
                      <a:pt x="88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72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67" y="117"/>
                    </a:lnTo>
                    <a:lnTo>
                      <a:pt x="52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7" y="92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1" y="42"/>
                    </a:lnTo>
                    <a:lnTo>
                      <a:pt x="26" y="33"/>
                    </a:lnTo>
                    <a:lnTo>
                      <a:pt x="26" y="25"/>
                    </a:lnTo>
                    <a:lnTo>
                      <a:pt x="21" y="16"/>
                    </a:lnTo>
                    <a:lnTo>
                      <a:pt x="26" y="16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5" name="Freeform 135"/>
              <p:cNvSpPr>
                <a:spLocks/>
              </p:cNvSpPr>
              <p:nvPr/>
            </p:nvSpPr>
            <p:spPr bwMode="auto">
              <a:xfrm>
                <a:off x="1724" y="3698"/>
                <a:ext cx="129" cy="117"/>
              </a:xfrm>
              <a:custGeom>
                <a:avLst/>
                <a:gdLst>
                  <a:gd name="T0" fmla="*/ 26 w 129"/>
                  <a:gd name="T1" fmla="*/ 16 h 117"/>
                  <a:gd name="T2" fmla="*/ 11 w 129"/>
                  <a:gd name="T3" fmla="*/ 16 h 117"/>
                  <a:gd name="T4" fmla="*/ 5 w 129"/>
                  <a:gd name="T5" fmla="*/ 16 h 117"/>
                  <a:gd name="T6" fmla="*/ 0 w 129"/>
                  <a:gd name="T7" fmla="*/ 8 h 117"/>
                  <a:gd name="T8" fmla="*/ 0 w 129"/>
                  <a:gd name="T9" fmla="*/ 0 h 117"/>
                  <a:gd name="T10" fmla="*/ 5 w 129"/>
                  <a:gd name="T11" fmla="*/ 0 h 117"/>
                  <a:gd name="T12" fmla="*/ 11 w 129"/>
                  <a:gd name="T13" fmla="*/ 8 h 117"/>
                  <a:gd name="T14" fmla="*/ 21 w 129"/>
                  <a:gd name="T15" fmla="*/ 8 h 117"/>
                  <a:gd name="T16" fmla="*/ 21 w 129"/>
                  <a:gd name="T17" fmla="*/ 8 h 117"/>
                  <a:gd name="T18" fmla="*/ 26 w 129"/>
                  <a:gd name="T19" fmla="*/ 0 h 117"/>
                  <a:gd name="T20" fmla="*/ 26 w 129"/>
                  <a:gd name="T21" fmla="*/ 0 h 117"/>
                  <a:gd name="T22" fmla="*/ 41 w 129"/>
                  <a:gd name="T23" fmla="*/ 8 h 117"/>
                  <a:gd name="T24" fmla="*/ 41 w 129"/>
                  <a:gd name="T25" fmla="*/ 16 h 117"/>
                  <a:gd name="T26" fmla="*/ 52 w 129"/>
                  <a:gd name="T27" fmla="*/ 25 h 117"/>
                  <a:gd name="T28" fmla="*/ 62 w 129"/>
                  <a:gd name="T29" fmla="*/ 42 h 117"/>
                  <a:gd name="T30" fmla="*/ 62 w 129"/>
                  <a:gd name="T31" fmla="*/ 42 h 117"/>
                  <a:gd name="T32" fmla="*/ 72 w 129"/>
                  <a:gd name="T33" fmla="*/ 25 h 117"/>
                  <a:gd name="T34" fmla="*/ 82 w 129"/>
                  <a:gd name="T35" fmla="*/ 16 h 117"/>
                  <a:gd name="T36" fmla="*/ 88 w 129"/>
                  <a:gd name="T37" fmla="*/ 0 h 117"/>
                  <a:gd name="T38" fmla="*/ 93 w 129"/>
                  <a:gd name="T39" fmla="*/ 0 h 117"/>
                  <a:gd name="T40" fmla="*/ 103 w 129"/>
                  <a:gd name="T41" fmla="*/ 0 h 117"/>
                  <a:gd name="T42" fmla="*/ 103 w 129"/>
                  <a:gd name="T43" fmla="*/ 8 h 117"/>
                  <a:gd name="T44" fmla="*/ 103 w 129"/>
                  <a:gd name="T45" fmla="*/ 16 h 117"/>
                  <a:gd name="T46" fmla="*/ 108 w 129"/>
                  <a:gd name="T47" fmla="*/ 8 h 117"/>
                  <a:gd name="T48" fmla="*/ 113 w 129"/>
                  <a:gd name="T49" fmla="*/ 0 h 117"/>
                  <a:gd name="T50" fmla="*/ 124 w 129"/>
                  <a:gd name="T51" fmla="*/ 0 h 117"/>
                  <a:gd name="T52" fmla="*/ 129 w 129"/>
                  <a:gd name="T53" fmla="*/ 8 h 117"/>
                  <a:gd name="T54" fmla="*/ 124 w 129"/>
                  <a:gd name="T55" fmla="*/ 16 h 117"/>
                  <a:gd name="T56" fmla="*/ 113 w 129"/>
                  <a:gd name="T57" fmla="*/ 16 h 117"/>
                  <a:gd name="T58" fmla="*/ 103 w 129"/>
                  <a:gd name="T59" fmla="*/ 25 h 117"/>
                  <a:gd name="T60" fmla="*/ 93 w 129"/>
                  <a:gd name="T61" fmla="*/ 33 h 117"/>
                  <a:gd name="T62" fmla="*/ 88 w 129"/>
                  <a:gd name="T63" fmla="*/ 42 h 117"/>
                  <a:gd name="T64" fmla="*/ 88 w 129"/>
                  <a:gd name="T65" fmla="*/ 50 h 117"/>
                  <a:gd name="T66" fmla="*/ 82 w 129"/>
                  <a:gd name="T67" fmla="*/ 67 h 117"/>
                  <a:gd name="T68" fmla="*/ 82 w 129"/>
                  <a:gd name="T69" fmla="*/ 84 h 117"/>
                  <a:gd name="T70" fmla="*/ 82 w 129"/>
                  <a:gd name="T71" fmla="*/ 84 h 117"/>
                  <a:gd name="T72" fmla="*/ 72 w 129"/>
                  <a:gd name="T73" fmla="*/ 92 h 117"/>
                  <a:gd name="T74" fmla="*/ 72 w 129"/>
                  <a:gd name="T75" fmla="*/ 100 h 117"/>
                  <a:gd name="T76" fmla="*/ 72 w 129"/>
                  <a:gd name="T77" fmla="*/ 117 h 117"/>
                  <a:gd name="T78" fmla="*/ 72 w 129"/>
                  <a:gd name="T79" fmla="*/ 117 h 117"/>
                  <a:gd name="T80" fmla="*/ 72 w 129"/>
                  <a:gd name="T81" fmla="*/ 117 h 117"/>
                  <a:gd name="T82" fmla="*/ 67 w 129"/>
                  <a:gd name="T83" fmla="*/ 117 h 117"/>
                  <a:gd name="T84" fmla="*/ 41 w 129"/>
                  <a:gd name="T85" fmla="*/ 117 h 117"/>
                  <a:gd name="T86" fmla="*/ 41 w 129"/>
                  <a:gd name="T87" fmla="*/ 117 h 117"/>
                  <a:gd name="T88" fmla="*/ 41 w 129"/>
                  <a:gd name="T89" fmla="*/ 109 h 117"/>
                  <a:gd name="T90" fmla="*/ 41 w 129"/>
                  <a:gd name="T91" fmla="*/ 100 h 117"/>
                  <a:gd name="T92" fmla="*/ 47 w 129"/>
                  <a:gd name="T93" fmla="*/ 92 h 117"/>
                  <a:gd name="T94" fmla="*/ 41 w 129"/>
                  <a:gd name="T95" fmla="*/ 67 h 117"/>
                  <a:gd name="T96" fmla="*/ 41 w 129"/>
                  <a:gd name="T97" fmla="*/ 67 h 117"/>
                  <a:gd name="T98" fmla="*/ 41 w 129"/>
                  <a:gd name="T99" fmla="*/ 50 h 117"/>
                  <a:gd name="T100" fmla="*/ 31 w 129"/>
                  <a:gd name="T101" fmla="*/ 42 h 117"/>
                  <a:gd name="T102" fmla="*/ 31 w 129"/>
                  <a:gd name="T103" fmla="*/ 42 h 117"/>
                  <a:gd name="T104" fmla="*/ 26 w 129"/>
                  <a:gd name="T105" fmla="*/ 25 h 117"/>
                  <a:gd name="T106" fmla="*/ 21 w 129"/>
                  <a:gd name="T107" fmla="*/ 16 h 1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29" h="117">
                    <a:moveTo>
                      <a:pt x="26" y="16"/>
                    </a:moveTo>
                    <a:lnTo>
                      <a:pt x="11" y="16"/>
                    </a:lnTo>
                    <a:lnTo>
                      <a:pt x="5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2" y="25"/>
                    </a:lnTo>
                    <a:lnTo>
                      <a:pt x="62" y="42"/>
                    </a:lnTo>
                    <a:lnTo>
                      <a:pt x="72" y="25"/>
                    </a:lnTo>
                    <a:lnTo>
                      <a:pt x="82" y="16"/>
                    </a:lnTo>
                    <a:lnTo>
                      <a:pt x="88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3" y="16"/>
                    </a:lnTo>
                    <a:lnTo>
                      <a:pt x="108" y="8"/>
                    </a:lnTo>
                    <a:lnTo>
                      <a:pt x="113" y="0"/>
                    </a:lnTo>
                    <a:lnTo>
                      <a:pt x="124" y="0"/>
                    </a:lnTo>
                    <a:lnTo>
                      <a:pt x="129" y="8"/>
                    </a:lnTo>
                    <a:lnTo>
                      <a:pt x="124" y="16"/>
                    </a:lnTo>
                    <a:lnTo>
                      <a:pt x="113" y="16"/>
                    </a:lnTo>
                    <a:lnTo>
                      <a:pt x="103" y="25"/>
                    </a:lnTo>
                    <a:lnTo>
                      <a:pt x="93" y="33"/>
                    </a:lnTo>
                    <a:lnTo>
                      <a:pt x="88" y="42"/>
                    </a:lnTo>
                    <a:lnTo>
                      <a:pt x="88" y="50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72" y="92"/>
                    </a:lnTo>
                    <a:lnTo>
                      <a:pt x="72" y="100"/>
                    </a:lnTo>
                    <a:lnTo>
                      <a:pt x="72" y="117"/>
                    </a:lnTo>
                    <a:lnTo>
                      <a:pt x="67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7" y="92"/>
                    </a:lnTo>
                    <a:lnTo>
                      <a:pt x="41" y="67"/>
                    </a:lnTo>
                    <a:lnTo>
                      <a:pt x="41" y="50"/>
                    </a:lnTo>
                    <a:lnTo>
                      <a:pt x="31" y="42"/>
                    </a:lnTo>
                    <a:lnTo>
                      <a:pt x="26" y="25"/>
                    </a:lnTo>
                    <a:lnTo>
                      <a:pt x="21" y="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6" name="Freeform 136"/>
              <p:cNvSpPr>
                <a:spLocks/>
              </p:cNvSpPr>
              <p:nvPr/>
            </p:nvSpPr>
            <p:spPr bwMode="auto">
              <a:xfrm>
                <a:off x="1724" y="3698"/>
                <a:ext cx="129" cy="117"/>
              </a:xfrm>
              <a:custGeom>
                <a:avLst/>
                <a:gdLst>
                  <a:gd name="T0" fmla="*/ 21 w 129"/>
                  <a:gd name="T1" fmla="*/ 16 h 117"/>
                  <a:gd name="T2" fmla="*/ 5 w 129"/>
                  <a:gd name="T3" fmla="*/ 16 h 117"/>
                  <a:gd name="T4" fmla="*/ 0 w 129"/>
                  <a:gd name="T5" fmla="*/ 8 h 117"/>
                  <a:gd name="T6" fmla="*/ 5 w 129"/>
                  <a:gd name="T7" fmla="*/ 0 h 117"/>
                  <a:gd name="T8" fmla="*/ 21 w 129"/>
                  <a:gd name="T9" fmla="*/ 8 h 117"/>
                  <a:gd name="T10" fmla="*/ 26 w 129"/>
                  <a:gd name="T11" fmla="*/ 0 h 117"/>
                  <a:gd name="T12" fmla="*/ 41 w 129"/>
                  <a:gd name="T13" fmla="*/ 8 h 117"/>
                  <a:gd name="T14" fmla="*/ 41 w 129"/>
                  <a:gd name="T15" fmla="*/ 16 h 117"/>
                  <a:gd name="T16" fmla="*/ 47 w 129"/>
                  <a:gd name="T17" fmla="*/ 16 h 117"/>
                  <a:gd name="T18" fmla="*/ 52 w 129"/>
                  <a:gd name="T19" fmla="*/ 25 h 117"/>
                  <a:gd name="T20" fmla="*/ 52 w 129"/>
                  <a:gd name="T21" fmla="*/ 33 h 117"/>
                  <a:gd name="T22" fmla="*/ 67 w 129"/>
                  <a:gd name="T23" fmla="*/ 33 h 117"/>
                  <a:gd name="T24" fmla="*/ 72 w 129"/>
                  <a:gd name="T25" fmla="*/ 25 h 117"/>
                  <a:gd name="T26" fmla="*/ 82 w 129"/>
                  <a:gd name="T27" fmla="*/ 16 h 117"/>
                  <a:gd name="T28" fmla="*/ 88 w 129"/>
                  <a:gd name="T29" fmla="*/ 8 h 117"/>
                  <a:gd name="T30" fmla="*/ 93 w 129"/>
                  <a:gd name="T31" fmla="*/ 0 h 117"/>
                  <a:gd name="T32" fmla="*/ 93 w 129"/>
                  <a:gd name="T33" fmla="*/ 0 h 117"/>
                  <a:gd name="T34" fmla="*/ 103 w 129"/>
                  <a:gd name="T35" fmla="*/ 8 h 117"/>
                  <a:gd name="T36" fmla="*/ 108 w 129"/>
                  <a:gd name="T37" fmla="*/ 16 h 117"/>
                  <a:gd name="T38" fmla="*/ 108 w 129"/>
                  <a:gd name="T39" fmla="*/ 16 h 117"/>
                  <a:gd name="T40" fmla="*/ 113 w 129"/>
                  <a:gd name="T41" fmla="*/ 8 h 117"/>
                  <a:gd name="T42" fmla="*/ 124 w 129"/>
                  <a:gd name="T43" fmla="*/ 0 h 117"/>
                  <a:gd name="T44" fmla="*/ 124 w 129"/>
                  <a:gd name="T45" fmla="*/ 8 h 117"/>
                  <a:gd name="T46" fmla="*/ 129 w 129"/>
                  <a:gd name="T47" fmla="*/ 8 h 117"/>
                  <a:gd name="T48" fmla="*/ 124 w 129"/>
                  <a:gd name="T49" fmla="*/ 16 h 117"/>
                  <a:gd name="T50" fmla="*/ 108 w 129"/>
                  <a:gd name="T51" fmla="*/ 25 h 117"/>
                  <a:gd name="T52" fmla="*/ 108 w 129"/>
                  <a:gd name="T53" fmla="*/ 25 h 117"/>
                  <a:gd name="T54" fmla="*/ 103 w 129"/>
                  <a:gd name="T55" fmla="*/ 33 h 117"/>
                  <a:gd name="T56" fmla="*/ 93 w 129"/>
                  <a:gd name="T57" fmla="*/ 42 h 117"/>
                  <a:gd name="T58" fmla="*/ 88 w 129"/>
                  <a:gd name="T59" fmla="*/ 42 h 117"/>
                  <a:gd name="T60" fmla="*/ 88 w 129"/>
                  <a:gd name="T61" fmla="*/ 50 h 117"/>
                  <a:gd name="T62" fmla="*/ 82 w 129"/>
                  <a:gd name="T63" fmla="*/ 67 h 117"/>
                  <a:gd name="T64" fmla="*/ 82 w 129"/>
                  <a:gd name="T65" fmla="*/ 67 h 117"/>
                  <a:gd name="T66" fmla="*/ 82 w 129"/>
                  <a:gd name="T67" fmla="*/ 92 h 117"/>
                  <a:gd name="T68" fmla="*/ 72 w 129"/>
                  <a:gd name="T69" fmla="*/ 100 h 117"/>
                  <a:gd name="T70" fmla="*/ 72 w 129"/>
                  <a:gd name="T71" fmla="*/ 109 h 117"/>
                  <a:gd name="T72" fmla="*/ 72 w 129"/>
                  <a:gd name="T73" fmla="*/ 117 h 117"/>
                  <a:gd name="T74" fmla="*/ 52 w 129"/>
                  <a:gd name="T75" fmla="*/ 117 h 117"/>
                  <a:gd name="T76" fmla="*/ 41 w 129"/>
                  <a:gd name="T77" fmla="*/ 117 h 117"/>
                  <a:gd name="T78" fmla="*/ 41 w 129"/>
                  <a:gd name="T79" fmla="*/ 109 h 117"/>
                  <a:gd name="T80" fmla="*/ 41 w 129"/>
                  <a:gd name="T81" fmla="*/ 92 h 117"/>
                  <a:gd name="T82" fmla="*/ 47 w 129"/>
                  <a:gd name="T83" fmla="*/ 92 h 117"/>
                  <a:gd name="T84" fmla="*/ 41 w 129"/>
                  <a:gd name="T85" fmla="*/ 67 h 117"/>
                  <a:gd name="T86" fmla="*/ 41 w 129"/>
                  <a:gd name="T87" fmla="*/ 67 h 117"/>
                  <a:gd name="T88" fmla="*/ 41 w 129"/>
                  <a:gd name="T89" fmla="*/ 58 h 117"/>
                  <a:gd name="T90" fmla="*/ 31 w 129"/>
                  <a:gd name="T91" fmla="*/ 42 h 117"/>
                  <a:gd name="T92" fmla="*/ 26 w 129"/>
                  <a:gd name="T93" fmla="*/ 33 h 117"/>
                  <a:gd name="T94" fmla="*/ 26 w 129"/>
                  <a:gd name="T95" fmla="*/ 25 h 11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9" h="117">
                    <a:moveTo>
                      <a:pt x="26" y="16"/>
                    </a:moveTo>
                    <a:lnTo>
                      <a:pt x="21" y="16"/>
                    </a:lnTo>
                    <a:lnTo>
                      <a:pt x="11" y="16"/>
                    </a:lnTo>
                    <a:lnTo>
                      <a:pt x="5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7" y="16"/>
                    </a:lnTo>
                    <a:lnTo>
                      <a:pt x="52" y="25"/>
                    </a:lnTo>
                    <a:lnTo>
                      <a:pt x="52" y="33"/>
                    </a:lnTo>
                    <a:lnTo>
                      <a:pt x="62" y="42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2" y="16"/>
                    </a:lnTo>
                    <a:lnTo>
                      <a:pt x="88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3" y="16"/>
                    </a:lnTo>
                    <a:lnTo>
                      <a:pt x="108" y="16"/>
                    </a:lnTo>
                    <a:lnTo>
                      <a:pt x="113" y="8"/>
                    </a:lnTo>
                    <a:lnTo>
                      <a:pt x="124" y="0"/>
                    </a:lnTo>
                    <a:lnTo>
                      <a:pt x="124" y="8"/>
                    </a:lnTo>
                    <a:lnTo>
                      <a:pt x="129" y="8"/>
                    </a:lnTo>
                    <a:lnTo>
                      <a:pt x="124" y="8"/>
                    </a:lnTo>
                    <a:lnTo>
                      <a:pt x="124" y="16"/>
                    </a:lnTo>
                    <a:lnTo>
                      <a:pt x="113" y="16"/>
                    </a:lnTo>
                    <a:lnTo>
                      <a:pt x="108" y="25"/>
                    </a:lnTo>
                    <a:lnTo>
                      <a:pt x="103" y="33"/>
                    </a:lnTo>
                    <a:lnTo>
                      <a:pt x="93" y="42"/>
                    </a:lnTo>
                    <a:lnTo>
                      <a:pt x="88" y="42"/>
                    </a:lnTo>
                    <a:lnTo>
                      <a:pt x="88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72" y="92"/>
                    </a:lnTo>
                    <a:lnTo>
                      <a:pt x="72" y="100"/>
                    </a:lnTo>
                    <a:lnTo>
                      <a:pt x="72" y="109"/>
                    </a:lnTo>
                    <a:lnTo>
                      <a:pt x="72" y="117"/>
                    </a:lnTo>
                    <a:lnTo>
                      <a:pt x="67" y="117"/>
                    </a:lnTo>
                    <a:lnTo>
                      <a:pt x="52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41" y="92"/>
                    </a:lnTo>
                    <a:lnTo>
                      <a:pt x="47" y="92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1" y="42"/>
                    </a:lnTo>
                    <a:lnTo>
                      <a:pt x="26" y="33"/>
                    </a:lnTo>
                    <a:lnTo>
                      <a:pt x="26" y="25"/>
                    </a:lnTo>
                    <a:lnTo>
                      <a:pt x="21" y="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7" name="Freeform 137"/>
              <p:cNvSpPr>
                <a:spLocks/>
              </p:cNvSpPr>
              <p:nvPr/>
            </p:nvSpPr>
            <p:spPr bwMode="auto">
              <a:xfrm>
                <a:off x="1606" y="3773"/>
                <a:ext cx="129" cy="126"/>
              </a:xfrm>
              <a:custGeom>
                <a:avLst/>
                <a:gdLst>
                  <a:gd name="T0" fmla="*/ 31 w 129"/>
                  <a:gd name="T1" fmla="*/ 25 h 126"/>
                  <a:gd name="T2" fmla="*/ 16 w 129"/>
                  <a:gd name="T3" fmla="*/ 17 h 126"/>
                  <a:gd name="T4" fmla="*/ 11 w 129"/>
                  <a:gd name="T5" fmla="*/ 17 h 126"/>
                  <a:gd name="T6" fmla="*/ 0 w 129"/>
                  <a:gd name="T7" fmla="*/ 9 h 126"/>
                  <a:gd name="T8" fmla="*/ 11 w 129"/>
                  <a:gd name="T9" fmla="*/ 9 h 126"/>
                  <a:gd name="T10" fmla="*/ 21 w 129"/>
                  <a:gd name="T11" fmla="*/ 17 h 126"/>
                  <a:gd name="T12" fmla="*/ 21 w 129"/>
                  <a:gd name="T13" fmla="*/ 9 h 126"/>
                  <a:gd name="T14" fmla="*/ 31 w 129"/>
                  <a:gd name="T15" fmla="*/ 0 h 126"/>
                  <a:gd name="T16" fmla="*/ 36 w 129"/>
                  <a:gd name="T17" fmla="*/ 9 h 126"/>
                  <a:gd name="T18" fmla="*/ 41 w 129"/>
                  <a:gd name="T19" fmla="*/ 17 h 126"/>
                  <a:gd name="T20" fmla="*/ 52 w 129"/>
                  <a:gd name="T21" fmla="*/ 25 h 126"/>
                  <a:gd name="T22" fmla="*/ 57 w 129"/>
                  <a:gd name="T23" fmla="*/ 34 h 126"/>
                  <a:gd name="T24" fmla="*/ 62 w 129"/>
                  <a:gd name="T25" fmla="*/ 42 h 126"/>
                  <a:gd name="T26" fmla="*/ 72 w 129"/>
                  <a:gd name="T27" fmla="*/ 34 h 126"/>
                  <a:gd name="T28" fmla="*/ 77 w 129"/>
                  <a:gd name="T29" fmla="*/ 25 h 126"/>
                  <a:gd name="T30" fmla="*/ 82 w 129"/>
                  <a:gd name="T31" fmla="*/ 17 h 126"/>
                  <a:gd name="T32" fmla="*/ 93 w 129"/>
                  <a:gd name="T33" fmla="*/ 17 h 126"/>
                  <a:gd name="T34" fmla="*/ 98 w 129"/>
                  <a:gd name="T35" fmla="*/ 0 h 126"/>
                  <a:gd name="T36" fmla="*/ 98 w 129"/>
                  <a:gd name="T37" fmla="*/ 0 h 126"/>
                  <a:gd name="T38" fmla="*/ 103 w 129"/>
                  <a:gd name="T39" fmla="*/ 9 h 126"/>
                  <a:gd name="T40" fmla="*/ 103 w 129"/>
                  <a:gd name="T41" fmla="*/ 17 h 126"/>
                  <a:gd name="T42" fmla="*/ 118 w 129"/>
                  <a:gd name="T43" fmla="*/ 9 h 126"/>
                  <a:gd name="T44" fmla="*/ 129 w 129"/>
                  <a:gd name="T45" fmla="*/ 9 h 126"/>
                  <a:gd name="T46" fmla="*/ 123 w 129"/>
                  <a:gd name="T47" fmla="*/ 17 h 126"/>
                  <a:gd name="T48" fmla="*/ 103 w 129"/>
                  <a:gd name="T49" fmla="*/ 34 h 126"/>
                  <a:gd name="T50" fmla="*/ 98 w 129"/>
                  <a:gd name="T51" fmla="*/ 42 h 126"/>
                  <a:gd name="T52" fmla="*/ 98 w 129"/>
                  <a:gd name="T53" fmla="*/ 42 h 126"/>
                  <a:gd name="T54" fmla="*/ 93 w 129"/>
                  <a:gd name="T55" fmla="*/ 51 h 126"/>
                  <a:gd name="T56" fmla="*/ 93 w 129"/>
                  <a:gd name="T57" fmla="*/ 67 h 126"/>
                  <a:gd name="T58" fmla="*/ 82 w 129"/>
                  <a:gd name="T59" fmla="*/ 67 h 126"/>
                  <a:gd name="T60" fmla="*/ 82 w 129"/>
                  <a:gd name="T61" fmla="*/ 76 h 126"/>
                  <a:gd name="T62" fmla="*/ 82 w 129"/>
                  <a:gd name="T63" fmla="*/ 93 h 126"/>
                  <a:gd name="T64" fmla="*/ 82 w 129"/>
                  <a:gd name="T65" fmla="*/ 93 h 126"/>
                  <a:gd name="T66" fmla="*/ 82 w 129"/>
                  <a:gd name="T67" fmla="*/ 109 h 126"/>
                  <a:gd name="T68" fmla="*/ 82 w 129"/>
                  <a:gd name="T69" fmla="*/ 118 h 126"/>
                  <a:gd name="T70" fmla="*/ 77 w 129"/>
                  <a:gd name="T71" fmla="*/ 126 h 126"/>
                  <a:gd name="T72" fmla="*/ 77 w 129"/>
                  <a:gd name="T73" fmla="*/ 126 h 126"/>
                  <a:gd name="T74" fmla="*/ 57 w 129"/>
                  <a:gd name="T75" fmla="*/ 118 h 126"/>
                  <a:gd name="T76" fmla="*/ 41 w 129"/>
                  <a:gd name="T77" fmla="*/ 118 h 126"/>
                  <a:gd name="T78" fmla="*/ 41 w 129"/>
                  <a:gd name="T79" fmla="*/ 109 h 126"/>
                  <a:gd name="T80" fmla="*/ 52 w 129"/>
                  <a:gd name="T81" fmla="*/ 93 h 126"/>
                  <a:gd name="T82" fmla="*/ 52 w 129"/>
                  <a:gd name="T83" fmla="*/ 93 h 126"/>
                  <a:gd name="T84" fmla="*/ 52 w 129"/>
                  <a:gd name="T85" fmla="*/ 84 h 126"/>
                  <a:gd name="T86" fmla="*/ 41 w 129"/>
                  <a:gd name="T87" fmla="*/ 67 h 126"/>
                  <a:gd name="T88" fmla="*/ 41 w 129"/>
                  <a:gd name="T89" fmla="*/ 67 h 126"/>
                  <a:gd name="T90" fmla="*/ 41 w 129"/>
                  <a:gd name="T91" fmla="*/ 51 h 126"/>
                  <a:gd name="T92" fmla="*/ 36 w 129"/>
                  <a:gd name="T93" fmla="*/ 42 h 126"/>
                  <a:gd name="T94" fmla="*/ 36 w 129"/>
                  <a:gd name="T95" fmla="*/ 34 h 126"/>
                  <a:gd name="T96" fmla="*/ 31 w 129"/>
                  <a:gd name="T97" fmla="*/ 34 h 1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9" h="126">
                    <a:moveTo>
                      <a:pt x="31" y="25"/>
                    </a:moveTo>
                    <a:lnTo>
                      <a:pt x="31" y="25"/>
                    </a:lnTo>
                    <a:lnTo>
                      <a:pt x="21" y="17"/>
                    </a:lnTo>
                    <a:lnTo>
                      <a:pt x="16" y="17"/>
                    </a:lnTo>
                    <a:lnTo>
                      <a:pt x="11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11" y="9"/>
                    </a:lnTo>
                    <a:lnTo>
                      <a:pt x="16" y="9"/>
                    </a:lnTo>
                    <a:lnTo>
                      <a:pt x="21" y="17"/>
                    </a:lnTo>
                    <a:lnTo>
                      <a:pt x="21" y="9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17"/>
                    </a:lnTo>
                    <a:lnTo>
                      <a:pt x="52" y="25"/>
                    </a:lnTo>
                    <a:lnTo>
                      <a:pt x="57" y="34"/>
                    </a:lnTo>
                    <a:lnTo>
                      <a:pt x="62" y="42"/>
                    </a:lnTo>
                    <a:lnTo>
                      <a:pt x="72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93" y="17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18" y="9"/>
                    </a:lnTo>
                    <a:lnTo>
                      <a:pt x="123" y="9"/>
                    </a:lnTo>
                    <a:lnTo>
                      <a:pt x="129" y="9"/>
                    </a:lnTo>
                    <a:lnTo>
                      <a:pt x="129" y="17"/>
                    </a:lnTo>
                    <a:lnTo>
                      <a:pt x="123" y="17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93" y="51"/>
                    </a:lnTo>
                    <a:lnTo>
                      <a:pt x="93" y="59"/>
                    </a:lnTo>
                    <a:lnTo>
                      <a:pt x="93" y="67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26"/>
                    </a:lnTo>
                    <a:lnTo>
                      <a:pt x="62" y="118"/>
                    </a:lnTo>
                    <a:lnTo>
                      <a:pt x="57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52" y="101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31" y="34"/>
                    </a:lnTo>
                    <a:lnTo>
                      <a:pt x="31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8" name="Freeform 138"/>
              <p:cNvSpPr>
                <a:spLocks/>
              </p:cNvSpPr>
              <p:nvPr/>
            </p:nvSpPr>
            <p:spPr bwMode="auto">
              <a:xfrm>
                <a:off x="1606" y="3773"/>
                <a:ext cx="129" cy="126"/>
              </a:xfrm>
              <a:custGeom>
                <a:avLst/>
                <a:gdLst>
                  <a:gd name="T0" fmla="*/ 11 w 129"/>
                  <a:gd name="T1" fmla="*/ 17 h 126"/>
                  <a:gd name="T2" fmla="*/ 11 w 129"/>
                  <a:gd name="T3" fmla="*/ 9 h 126"/>
                  <a:gd name="T4" fmla="*/ 31 w 129"/>
                  <a:gd name="T5" fmla="*/ 9 h 126"/>
                  <a:gd name="T6" fmla="*/ 41 w 129"/>
                  <a:gd name="T7" fmla="*/ 17 h 126"/>
                  <a:gd name="T8" fmla="*/ 62 w 129"/>
                  <a:gd name="T9" fmla="*/ 42 h 126"/>
                  <a:gd name="T10" fmla="*/ 82 w 129"/>
                  <a:gd name="T11" fmla="*/ 17 h 126"/>
                  <a:gd name="T12" fmla="*/ 103 w 129"/>
                  <a:gd name="T13" fmla="*/ 0 h 126"/>
                  <a:gd name="T14" fmla="*/ 108 w 129"/>
                  <a:gd name="T15" fmla="*/ 17 h 126"/>
                  <a:gd name="T16" fmla="*/ 129 w 129"/>
                  <a:gd name="T17" fmla="*/ 17 h 126"/>
                  <a:gd name="T18" fmla="*/ 103 w 129"/>
                  <a:gd name="T19" fmla="*/ 34 h 126"/>
                  <a:gd name="T20" fmla="*/ 93 w 129"/>
                  <a:gd name="T21" fmla="*/ 59 h 126"/>
                  <a:gd name="T22" fmla="*/ 82 w 129"/>
                  <a:gd name="T23" fmla="*/ 93 h 126"/>
                  <a:gd name="T24" fmla="*/ 82 w 129"/>
                  <a:gd name="T25" fmla="*/ 118 h 126"/>
                  <a:gd name="T26" fmla="*/ 72 w 129"/>
                  <a:gd name="T27" fmla="*/ 118 h 126"/>
                  <a:gd name="T28" fmla="*/ 41 w 129"/>
                  <a:gd name="T29" fmla="*/ 118 h 126"/>
                  <a:gd name="T30" fmla="*/ 41 w 129"/>
                  <a:gd name="T31" fmla="*/ 76 h 126"/>
                  <a:gd name="T32" fmla="*/ 36 w 129"/>
                  <a:gd name="T33" fmla="*/ 42 h 126"/>
                  <a:gd name="T34" fmla="*/ 31 w 129"/>
                  <a:gd name="T35" fmla="*/ 25 h 126"/>
                  <a:gd name="T36" fmla="*/ 16 w 129"/>
                  <a:gd name="T37" fmla="*/ 17 h 126"/>
                  <a:gd name="T38" fmla="*/ 0 w 129"/>
                  <a:gd name="T39" fmla="*/ 17 h 126"/>
                  <a:gd name="T40" fmla="*/ 11 w 129"/>
                  <a:gd name="T41" fmla="*/ 9 h 126"/>
                  <a:gd name="T42" fmla="*/ 21 w 129"/>
                  <a:gd name="T43" fmla="*/ 17 h 126"/>
                  <a:gd name="T44" fmla="*/ 31 w 129"/>
                  <a:gd name="T45" fmla="*/ 0 h 126"/>
                  <a:gd name="T46" fmla="*/ 36 w 129"/>
                  <a:gd name="T47" fmla="*/ 9 h 126"/>
                  <a:gd name="T48" fmla="*/ 52 w 129"/>
                  <a:gd name="T49" fmla="*/ 25 h 126"/>
                  <a:gd name="T50" fmla="*/ 62 w 129"/>
                  <a:gd name="T51" fmla="*/ 42 h 126"/>
                  <a:gd name="T52" fmla="*/ 72 w 129"/>
                  <a:gd name="T53" fmla="*/ 34 h 126"/>
                  <a:gd name="T54" fmla="*/ 82 w 129"/>
                  <a:gd name="T55" fmla="*/ 17 h 126"/>
                  <a:gd name="T56" fmla="*/ 93 w 129"/>
                  <a:gd name="T57" fmla="*/ 17 h 126"/>
                  <a:gd name="T58" fmla="*/ 98 w 129"/>
                  <a:gd name="T59" fmla="*/ 0 h 126"/>
                  <a:gd name="T60" fmla="*/ 103 w 129"/>
                  <a:gd name="T61" fmla="*/ 9 h 126"/>
                  <a:gd name="T62" fmla="*/ 108 w 129"/>
                  <a:gd name="T63" fmla="*/ 17 h 126"/>
                  <a:gd name="T64" fmla="*/ 129 w 129"/>
                  <a:gd name="T65" fmla="*/ 9 h 126"/>
                  <a:gd name="T66" fmla="*/ 108 w 129"/>
                  <a:gd name="T67" fmla="*/ 25 h 126"/>
                  <a:gd name="T68" fmla="*/ 98 w 129"/>
                  <a:gd name="T69" fmla="*/ 42 h 126"/>
                  <a:gd name="T70" fmla="*/ 93 w 129"/>
                  <a:gd name="T71" fmla="*/ 51 h 126"/>
                  <a:gd name="T72" fmla="*/ 93 w 129"/>
                  <a:gd name="T73" fmla="*/ 67 h 126"/>
                  <a:gd name="T74" fmla="*/ 82 w 129"/>
                  <a:gd name="T75" fmla="*/ 76 h 126"/>
                  <a:gd name="T76" fmla="*/ 82 w 129"/>
                  <a:gd name="T77" fmla="*/ 93 h 126"/>
                  <a:gd name="T78" fmla="*/ 82 w 129"/>
                  <a:gd name="T79" fmla="*/ 101 h 126"/>
                  <a:gd name="T80" fmla="*/ 82 w 129"/>
                  <a:gd name="T81" fmla="*/ 118 h 126"/>
                  <a:gd name="T82" fmla="*/ 77 w 129"/>
                  <a:gd name="T83" fmla="*/ 126 h 126"/>
                  <a:gd name="T84" fmla="*/ 57 w 129"/>
                  <a:gd name="T85" fmla="*/ 118 h 126"/>
                  <a:gd name="T86" fmla="*/ 41 w 129"/>
                  <a:gd name="T87" fmla="*/ 109 h 126"/>
                  <a:gd name="T88" fmla="*/ 52 w 129"/>
                  <a:gd name="T89" fmla="*/ 93 h 126"/>
                  <a:gd name="T90" fmla="*/ 52 w 129"/>
                  <a:gd name="T91" fmla="*/ 84 h 126"/>
                  <a:gd name="T92" fmla="*/ 41 w 129"/>
                  <a:gd name="T93" fmla="*/ 67 h 126"/>
                  <a:gd name="T94" fmla="*/ 41 w 129"/>
                  <a:gd name="T95" fmla="*/ 59 h 126"/>
                  <a:gd name="T96" fmla="*/ 36 w 129"/>
                  <a:gd name="T97" fmla="*/ 42 h 126"/>
                  <a:gd name="T98" fmla="*/ 36 w 129"/>
                  <a:gd name="T99" fmla="*/ 34 h 12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9" h="126">
                    <a:moveTo>
                      <a:pt x="31" y="25"/>
                    </a:moveTo>
                    <a:lnTo>
                      <a:pt x="21" y="17"/>
                    </a:lnTo>
                    <a:lnTo>
                      <a:pt x="11" y="17"/>
                    </a:lnTo>
                    <a:lnTo>
                      <a:pt x="0" y="9"/>
                    </a:lnTo>
                    <a:lnTo>
                      <a:pt x="11" y="9"/>
                    </a:lnTo>
                    <a:lnTo>
                      <a:pt x="16" y="9"/>
                    </a:lnTo>
                    <a:lnTo>
                      <a:pt x="21" y="17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17"/>
                    </a:lnTo>
                    <a:lnTo>
                      <a:pt x="57" y="34"/>
                    </a:lnTo>
                    <a:lnTo>
                      <a:pt x="62" y="42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93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17"/>
                    </a:lnTo>
                    <a:lnTo>
                      <a:pt x="123" y="9"/>
                    </a:lnTo>
                    <a:lnTo>
                      <a:pt x="129" y="17"/>
                    </a:lnTo>
                    <a:lnTo>
                      <a:pt x="123" y="17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93" y="42"/>
                    </a:lnTo>
                    <a:lnTo>
                      <a:pt x="93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26"/>
                    </a:lnTo>
                    <a:lnTo>
                      <a:pt x="72" y="118"/>
                    </a:lnTo>
                    <a:lnTo>
                      <a:pt x="41" y="118"/>
                    </a:lnTo>
                    <a:lnTo>
                      <a:pt x="52" y="101"/>
                    </a:lnTo>
                    <a:lnTo>
                      <a:pt x="52" y="93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42"/>
                    </a:lnTo>
                    <a:lnTo>
                      <a:pt x="31" y="34"/>
                    </a:lnTo>
                    <a:lnTo>
                      <a:pt x="31" y="25"/>
                    </a:lnTo>
                    <a:lnTo>
                      <a:pt x="21" y="17"/>
                    </a:lnTo>
                    <a:lnTo>
                      <a:pt x="16" y="17"/>
                    </a:lnTo>
                    <a:lnTo>
                      <a:pt x="11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11" y="9"/>
                    </a:lnTo>
                    <a:lnTo>
                      <a:pt x="16" y="9"/>
                    </a:lnTo>
                    <a:lnTo>
                      <a:pt x="21" y="17"/>
                    </a:lnTo>
                    <a:lnTo>
                      <a:pt x="21" y="9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17"/>
                    </a:lnTo>
                    <a:lnTo>
                      <a:pt x="52" y="25"/>
                    </a:lnTo>
                    <a:lnTo>
                      <a:pt x="57" y="34"/>
                    </a:lnTo>
                    <a:lnTo>
                      <a:pt x="62" y="42"/>
                    </a:lnTo>
                    <a:lnTo>
                      <a:pt x="72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93" y="17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18" y="9"/>
                    </a:lnTo>
                    <a:lnTo>
                      <a:pt x="123" y="9"/>
                    </a:lnTo>
                    <a:lnTo>
                      <a:pt x="129" y="9"/>
                    </a:lnTo>
                    <a:lnTo>
                      <a:pt x="129" y="17"/>
                    </a:lnTo>
                    <a:lnTo>
                      <a:pt x="123" y="17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93" y="51"/>
                    </a:lnTo>
                    <a:lnTo>
                      <a:pt x="93" y="59"/>
                    </a:lnTo>
                    <a:lnTo>
                      <a:pt x="93" y="67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7" y="126"/>
                    </a:lnTo>
                    <a:lnTo>
                      <a:pt x="62" y="118"/>
                    </a:lnTo>
                    <a:lnTo>
                      <a:pt x="57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52" y="101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31" y="34"/>
                    </a:lnTo>
                    <a:lnTo>
                      <a:pt x="31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735" name="Group 139"/>
            <p:cNvGrpSpPr>
              <a:grpSpLocks/>
            </p:cNvGrpSpPr>
            <p:nvPr/>
          </p:nvGrpSpPr>
          <p:grpSpPr bwMode="auto">
            <a:xfrm>
              <a:off x="1950" y="3462"/>
              <a:ext cx="873" cy="479"/>
              <a:chOff x="1950" y="3462"/>
              <a:chExt cx="873" cy="479"/>
            </a:xfrm>
          </p:grpSpPr>
          <p:sp>
            <p:nvSpPr>
              <p:cNvPr id="26738" name="Freeform 140"/>
              <p:cNvSpPr>
                <a:spLocks/>
              </p:cNvSpPr>
              <p:nvPr/>
            </p:nvSpPr>
            <p:spPr bwMode="auto">
              <a:xfrm>
                <a:off x="1950" y="3597"/>
                <a:ext cx="129" cy="117"/>
              </a:xfrm>
              <a:custGeom>
                <a:avLst/>
                <a:gdLst>
                  <a:gd name="T0" fmla="*/ 26 w 129"/>
                  <a:gd name="T1" fmla="*/ 25 h 117"/>
                  <a:gd name="T2" fmla="*/ 11 w 129"/>
                  <a:gd name="T3" fmla="*/ 17 h 117"/>
                  <a:gd name="T4" fmla="*/ 0 w 129"/>
                  <a:gd name="T5" fmla="*/ 8 h 117"/>
                  <a:gd name="T6" fmla="*/ 5 w 129"/>
                  <a:gd name="T7" fmla="*/ 8 h 117"/>
                  <a:gd name="T8" fmla="*/ 11 w 129"/>
                  <a:gd name="T9" fmla="*/ 8 h 117"/>
                  <a:gd name="T10" fmla="*/ 26 w 129"/>
                  <a:gd name="T11" fmla="*/ 8 h 117"/>
                  <a:gd name="T12" fmla="*/ 26 w 129"/>
                  <a:gd name="T13" fmla="*/ 8 h 117"/>
                  <a:gd name="T14" fmla="*/ 31 w 129"/>
                  <a:gd name="T15" fmla="*/ 0 h 117"/>
                  <a:gd name="T16" fmla="*/ 41 w 129"/>
                  <a:gd name="T17" fmla="*/ 17 h 117"/>
                  <a:gd name="T18" fmla="*/ 46 w 129"/>
                  <a:gd name="T19" fmla="*/ 25 h 117"/>
                  <a:gd name="T20" fmla="*/ 52 w 129"/>
                  <a:gd name="T21" fmla="*/ 33 h 117"/>
                  <a:gd name="T22" fmla="*/ 62 w 129"/>
                  <a:gd name="T23" fmla="*/ 33 h 117"/>
                  <a:gd name="T24" fmla="*/ 72 w 129"/>
                  <a:gd name="T25" fmla="*/ 33 h 117"/>
                  <a:gd name="T26" fmla="*/ 82 w 129"/>
                  <a:gd name="T27" fmla="*/ 17 h 117"/>
                  <a:gd name="T28" fmla="*/ 82 w 129"/>
                  <a:gd name="T29" fmla="*/ 17 h 117"/>
                  <a:gd name="T30" fmla="*/ 88 w 129"/>
                  <a:gd name="T31" fmla="*/ 8 h 117"/>
                  <a:gd name="T32" fmla="*/ 93 w 129"/>
                  <a:gd name="T33" fmla="*/ 8 h 117"/>
                  <a:gd name="T34" fmla="*/ 103 w 129"/>
                  <a:gd name="T35" fmla="*/ 0 h 117"/>
                  <a:gd name="T36" fmla="*/ 108 w 129"/>
                  <a:gd name="T37" fmla="*/ 17 h 117"/>
                  <a:gd name="T38" fmla="*/ 113 w 129"/>
                  <a:gd name="T39" fmla="*/ 17 h 117"/>
                  <a:gd name="T40" fmla="*/ 113 w 129"/>
                  <a:gd name="T41" fmla="*/ 8 h 117"/>
                  <a:gd name="T42" fmla="*/ 129 w 129"/>
                  <a:gd name="T43" fmla="*/ 8 h 117"/>
                  <a:gd name="T44" fmla="*/ 123 w 129"/>
                  <a:gd name="T45" fmla="*/ 17 h 117"/>
                  <a:gd name="T46" fmla="*/ 108 w 129"/>
                  <a:gd name="T47" fmla="*/ 33 h 117"/>
                  <a:gd name="T48" fmla="*/ 103 w 129"/>
                  <a:gd name="T49" fmla="*/ 33 h 117"/>
                  <a:gd name="T50" fmla="*/ 103 w 129"/>
                  <a:gd name="T51" fmla="*/ 42 h 117"/>
                  <a:gd name="T52" fmla="*/ 93 w 129"/>
                  <a:gd name="T53" fmla="*/ 42 h 117"/>
                  <a:gd name="T54" fmla="*/ 88 w 129"/>
                  <a:gd name="T55" fmla="*/ 50 h 117"/>
                  <a:gd name="T56" fmla="*/ 88 w 129"/>
                  <a:gd name="T57" fmla="*/ 67 h 117"/>
                  <a:gd name="T58" fmla="*/ 82 w 129"/>
                  <a:gd name="T59" fmla="*/ 75 h 117"/>
                  <a:gd name="T60" fmla="*/ 82 w 129"/>
                  <a:gd name="T61" fmla="*/ 92 h 117"/>
                  <a:gd name="T62" fmla="*/ 82 w 129"/>
                  <a:gd name="T63" fmla="*/ 101 h 117"/>
                  <a:gd name="T64" fmla="*/ 82 w 129"/>
                  <a:gd name="T65" fmla="*/ 109 h 117"/>
                  <a:gd name="T66" fmla="*/ 82 w 129"/>
                  <a:gd name="T67" fmla="*/ 117 h 117"/>
                  <a:gd name="T68" fmla="*/ 82 w 129"/>
                  <a:gd name="T69" fmla="*/ 117 h 117"/>
                  <a:gd name="T70" fmla="*/ 72 w 129"/>
                  <a:gd name="T71" fmla="*/ 117 h 117"/>
                  <a:gd name="T72" fmla="*/ 52 w 129"/>
                  <a:gd name="T73" fmla="*/ 117 h 117"/>
                  <a:gd name="T74" fmla="*/ 41 w 129"/>
                  <a:gd name="T75" fmla="*/ 117 h 117"/>
                  <a:gd name="T76" fmla="*/ 46 w 129"/>
                  <a:gd name="T77" fmla="*/ 109 h 117"/>
                  <a:gd name="T78" fmla="*/ 46 w 129"/>
                  <a:gd name="T79" fmla="*/ 92 h 117"/>
                  <a:gd name="T80" fmla="*/ 46 w 129"/>
                  <a:gd name="T81" fmla="*/ 92 h 117"/>
                  <a:gd name="T82" fmla="*/ 46 w 129"/>
                  <a:gd name="T83" fmla="*/ 84 h 117"/>
                  <a:gd name="T84" fmla="*/ 46 w 129"/>
                  <a:gd name="T85" fmla="*/ 67 h 117"/>
                  <a:gd name="T86" fmla="*/ 41 w 129"/>
                  <a:gd name="T87" fmla="*/ 67 h 117"/>
                  <a:gd name="T88" fmla="*/ 41 w 129"/>
                  <a:gd name="T89" fmla="*/ 50 h 117"/>
                  <a:gd name="T90" fmla="*/ 41 w 129"/>
                  <a:gd name="T91" fmla="*/ 42 h 117"/>
                  <a:gd name="T92" fmla="*/ 31 w 129"/>
                  <a:gd name="T93" fmla="*/ 33 h 11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29" h="117">
                    <a:moveTo>
                      <a:pt x="26" y="25"/>
                    </a:moveTo>
                    <a:lnTo>
                      <a:pt x="26" y="25"/>
                    </a:lnTo>
                    <a:lnTo>
                      <a:pt x="21" y="17"/>
                    </a:lnTo>
                    <a:lnTo>
                      <a:pt x="11" y="17"/>
                    </a:lnTo>
                    <a:lnTo>
                      <a:pt x="5" y="17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31" y="0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46" y="17"/>
                    </a:lnTo>
                    <a:lnTo>
                      <a:pt x="46" y="25"/>
                    </a:lnTo>
                    <a:lnTo>
                      <a:pt x="52" y="33"/>
                    </a:lnTo>
                    <a:lnTo>
                      <a:pt x="62" y="33"/>
                    </a:lnTo>
                    <a:lnTo>
                      <a:pt x="67" y="42"/>
                    </a:lnTo>
                    <a:lnTo>
                      <a:pt x="72" y="33"/>
                    </a:lnTo>
                    <a:lnTo>
                      <a:pt x="82" y="17"/>
                    </a:lnTo>
                    <a:lnTo>
                      <a:pt x="88" y="17"/>
                    </a:lnTo>
                    <a:lnTo>
                      <a:pt x="88" y="8"/>
                    </a:lnTo>
                    <a:lnTo>
                      <a:pt x="93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17"/>
                    </a:lnTo>
                    <a:lnTo>
                      <a:pt x="113" y="17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29" y="8"/>
                    </a:lnTo>
                    <a:lnTo>
                      <a:pt x="129" y="17"/>
                    </a:lnTo>
                    <a:lnTo>
                      <a:pt x="123" y="17"/>
                    </a:lnTo>
                    <a:lnTo>
                      <a:pt x="113" y="25"/>
                    </a:lnTo>
                    <a:lnTo>
                      <a:pt x="108" y="33"/>
                    </a:lnTo>
                    <a:lnTo>
                      <a:pt x="103" y="33"/>
                    </a:lnTo>
                    <a:lnTo>
                      <a:pt x="103" y="42"/>
                    </a:lnTo>
                    <a:lnTo>
                      <a:pt x="93" y="42"/>
                    </a:lnTo>
                    <a:lnTo>
                      <a:pt x="88" y="50"/>
                    </a:lnTo>
                    <a:lnTo>
                      <a:pt x="88" y="59"/>
                    </a:lnTo>
                    <a:lnTo>
                      <a:pt x="88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72" y="117"/>
                    </a:lnTo>
                    <a:lnTo>
                      <a:pt x="62" y="117"/>
                    </a:lnTo>
                    <a:lnTo>
                      <a:pt x="52" y="117"/>
                    </a:lnTo>
                    <a:lnTo>
                      <a:pt x="41" y="117"/>
                    </a:lnTo>
                    <a:lnTo>
                      <a:pt x="46" y="109"/>
                    </a:lnTo>
                    <a:lnTo>
                      <a:pt x="46" y="101"/>
                    </a:lnTo>
                    <a:lnTo>
                      <a:pt x="46" y="92"/>
                    </a:lnTo>
                    <a:lnTo>
                      <a:pt x="46" y="84"/>
                    </a:lnTo>
                    <a:lnTo>
                      <a:pt x="46" y="75"/>
                    </a:lnTo>
                    <a:lnTo>
                      <a:pt x="46" y="67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0"/>
                    </a:lnTo>
                    <a:lnTo>
                      <a:pt x="41" y="42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9" name="Freeform 141"/>
              <p:cNvSpPr>
                <a:spLocks/>
              </p:cNvSpPr>
              <p:nvPr/>
            </p:nvSpPr>
            <p:spPr bwMode="auto">
              <a:xfrm>
                <a:off x="2063" y="3740"/>
                <a:ext cx="134" cy="117"/>
              </a:xfrm>
              <a:custGeom>
                <a:avLst/>
                <a:gdLst>
                  <a:gd name="T0" fmla="*/ 21 w 134"/>
                  <a:gd name="T1" fmla="*/ 25 h 117"/>
                  <a:gd name="T2" fmla="*/ 16 w 134"/>
                  <a:gd name="T3" fmla="*/ 8 h 117"/>
                  <a:gd name="T4" fmla="*/ 10 w 134"/>
                  <a:gd name="T5" fmla="*/ 8 h 117"/>
                  <a:gd name="T6" fmla="*/ 0 w 134"/>
                  <a:gd name="T7" fmla="*/ 0 h 117"/>
                  <a:gd name="T8" fmla="*/ 10 w 134"/>
                  <a:gd name="T9" fmla="*/ 0 h 117"/>
                  <a:gd name="T10" fmla="*/ 10 w 134"/>
                  <a:gd name="T11" fmla="*/ 0 h 117"/>
                  <a:gd name="T12" fmla="*/ 21 w 134"/>
                  <a:gd name="T13" fmla="*/ 0 h 117"/>
                  <a:gd name="T14" fmla="*/ 31 w 134"/>
                  <a:gd name="T15" fmla="*/ 0 h 117"/>
                  <a:gd name="T16" fmla="*/ 31 w 134"/>
                  <a:gd name="T17" fmla="*/ 0 h 117"/>
                  <a:gd name="T18" fmla="*/ 36 w 134"/>
                  <a:gd name="T19" fmla="*/ 0 h 117"/>
                  <a:gd name="T20" fmla="*/ 41 w 134"/>
                  <a:gd name="T21" fmla="*/ 8 h 117"/>
                  <a:gd name="T22" fmla="*/ 52 w 134"/>
                  <a:gd name="T23" fmla="*/ 25 h 117"/>
                  <a:gd name="T24" fmla="*/ 57 w 134"/>
                  <a:gd name="T25" fmla="*/ 25 h 117"/>
                  <a:gd name="T26" fmla="*/ 62 w 134"/>
                  <a:gd name="T27" fmla="*/ 25 h 117"/>
                  <a:gd name="T28" fmla="*/ 72 w 134"/>
                  <a:gd name="T29" fmla="*/ 25 h 117"/>
                  <a:gd name="T30" fmla="*/ 77 w 134"/>
                  <a:gd name="T31" fmla="*/ 25 h 117"/>
                  <a:gd name="T32" fmla="*/ 82 w 134"/>
                  <a:gd name="T33" fmla="*/ 16 h 117"/>
                  <a:gd name="T34" fmla="*/ 93 w 134"/>
                  <a:gd name="T35" fmla="*/ 0 h 117"/>
                  <a:gd name="T36" fmla="*/ 98 w 134"/>
                  <a:gd name="T37" fmla="*/ 0 h 117"/>
                  <a:gd name="T38" fmla="*/ 103 w 134"/>
                  <a:gd name="T39" fmla="*/ 0 h 117"/>
                  <a:gd name="T40" fmla="*/ 103 w 134"/>
                  <a:gd name="T41" fmla="*/ 8 h 117"/>
                  <a:gd name="T42" fmla="*/ 118 w 134"/>
                  <a:gd name="T43" fmla="*/ 0 h 117"/>
                  <a:gd name="T44" fmla="*/ 134 w 134"/>
                  <a:gd name="T45" fmla="*/ 0 h 117"/>
                  <a:gd name="T46" fmla="*/ 123 w 134"/>
                  <a:gd name="T47" fmla="*/ 16 h 117"/>
                  <a:gd name="T48" fmla="*/ 103 w 134"/>
                  <a:gd name="T49" fmla="*/ 25 h 117"/>
                  <a:gd name="T50" fmla="*/ 93 w 134"/>
                  <a:gd name="T51" fmla="*/ 42 h 117"/>
                  <a:gd name="T52" fmla="*/ 93 w 134"/>
                  <a:gd name="T53" fmla="*/ 50 h 117"/>
                  <a:gd name="T54" fmla="*/ 82 w 134"/>
                  <a:gd name="T55" fmla="*/ 58 h 117"/>
                  <a:gd name="T56" fmla="*/ 82 w 134"/>
                  <a:gd name="T57" fmla="*/ 75 h 117"/>
                  <a:gd name="T58" fmla="*/ 82 w 134"/>
                  <a:gd name="T59" fmla="*/ 84 h 117"/>
                  <a:gd name="T60" fmla="*/ 82 w 134"/>
                  <a:gd name="T61" fmla="*/ 100 h 117"/>
                  <a:gd name="T62" fmla="*/ 82 w 134"/>
                  <a:gd name="T63" fmla="*/ 100 h 117"/>
                  <a:gd name="T64" fmla="*/ 82 w 134"/>
                  <a:gd name="T65" fmla="*/ 117 h 117"/>
                  <a:gd name="T66" fmla="*/ 77 w 134"/>
                  <a:gd name="T67" fmla="*/ 117 h 117"/>
                  <a:gd name="T68" fmla="*/ 77 w 134"/>
                  <a:gd name="T69" fmla="*/ 117 h 117"/>
                  <a:gd name="T70" fmla="*/ 57 w 134"/>
                  <a:gd name="T71" fmla="*/ 117 h 117"/>
                  <a:gd name="T72" fmla="*/ 41 w 134"/>
                  <a:gd name="T73" fmla="*/ 109 h 117"/>
                  <a:gd name="T74" fmla="*/ 41 w 134"/>
                  <a:gd name="T75" fmla="*/ 100 h 117"/>
                  <a:gd name="T76" fmla="*/ 52 w 134"/>
                  <a:gd name="T77" fmla="*/ 92 h 117"/>
                  <a:gd name="T78" fmla="*/ 52 w 134"/>
                  <a:gd name="T79" fmla="*/ 84 h 117"/>
                  <a:gd name="T80" fmla="*/ 52 w 134"/>
                  <a:gd name="T81" fmla="*/ 75 h 117"/>
                  <a:gd name="T82" fmla="*/ 41 w 134"/>
                  <a:gd name="T83" fmla="*/ 67 h 117"/>
                  <a:gd name="T84" fmla="*/ 41 w 134"/>
                  <a:gd name="T85" fmla="*/ 58 h 117"/>
                  <a:gd name="T86" fmla="*/ 41 w 134"/>
                  <a:gd name="T87" fmla="*/ 50 h 117"/>
                  <a:gd name="T88" fmla="*/ 36 w 134"/>
                  <a:gd name="T89" fmla="*/ 42 h 117"/>
                  <a:gd name="T90" fmla="*/ 36 w 134"/>
                  <a:gd name="T91" fmla="*/ 25 h 117"/>
                  <a:gd name="T92" fmla="*/ 31 w 134"/>
                  <a:gd name="T93" fmla="*/ 25 h 117"/>
                  <a:gd name="T94" fmla="*/ 31 w 134"/>
                  <a:gd name="T95" fmla="*/ 25 h 11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34" h="117">
                    <a:moveTo>
                      <a:pt x="31" y="25"/>
                    </a:moveTo>
                    <a:lnTo>
                      <a:pt x="21" y="25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1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2" y="25"/>
                    </a:lnTo>
                    <a:lnTo>
                      <a:pt x="57" y="25"/>
                    </a:lnTo>
                    <a:lnTo>
                      <a:pt x="62" y="25"/>
                    </a:lnTo>
                    <a:lnTo>
                      <a:pt x="62" y="33"/>
                    </a:lnTo>
                    <a:lnTo>
                      <a:pt x="72" y="25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13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34" y="0"/>
                    </a:lnTo>
                    <a:lnTo>
                      <a:pt x="134" y="8"/>
                    </a:lnTo>
                    <a:lnTo>
                      <a:pt x="123" y="16"/>
                    </a:lnTo>
                    <a:lnTo>
                      <a:pt x="113" y="25"/>
                    </a:lnTo>
                    <a:lnTo>
                      <a:pt x="103" y="25"/>
                    </a:lnTo>
                    <a:lnTo>
                      <a:pt x="98" y="33"/>
                    </a:lnTo>
                    <a:lnTo>
                      <a:pt x="93" y="42"/>
                    </a:lnTo>
                    <a:lnTo>
                      <a:pt x="93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62" y="117"/>
                    </a:lnTo>
                    <a:lnTo>
                      <a:pt x="57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52" y="100"/>
                    </a:lnTo>
                    <a:lnTo>
                      <a:pt x="52" y="92"/>
                    </a:lnTo>
                    <a:lnTo>
                      <a:pt x="52" y="84"/>
                    </a:lnTo>
                    <a:lnTo>
                      <a:pt x="52" y="75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36" y="25"/>
                    </a:lnTo>
                    <a:lnTo>
                      <a:pt x="31" y="25"/>
                    </a:lnTo>
                    <a:lnTo>
                      <a:pt x="31" y="16"/>
                    </a:lnTo>
                    <a:lnTo>
                      <a:pt x="31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0" name="Freeform 142"/>
              <p:cNvSpPr>
                <a:spLocks/>
              </p:cNvSpPr>
              <p:nvPr/>
            </p:nvSpPr>
            <p:spPr bwMode="auto">
              <a:xfrm>
                <a:off x="1950" y="3597"/>
                <a:ext cx="129" cy="117"/>
              </a:xfrm>
              <a:custGeom>
                <a:avLst/>
                <a:gdLst>
                  <a:gd name="T0" fmla="*/ 5 w 129"/>
                  <a:gd name="T1" fmla="*/ 17 h 117"/>
                  <a:gd name="T2" fmla="*/ 5 w 129"/>
                  <a:gd name="T3" fmla="*/ 0 h 117"/>
                  <a:gd name="T4" fmla="*/ 26 w 129"/>
                  <a:gd name="T5" fmla="*/ 8 h 117"/>
                  <a:gd name="T6" fmla="*/ 41 w 129"/>
                  <a:gd name="T7" fmla="*/ 17 h 117"/>
                  <a:gd name="T8" fmla="*/ 67 w 129"/>
                  <a:gd name="T9" fmla="*/ 42 h 117"/>
                  <a:gd name="T10" fmla="*/ 88 w 129"/>
                  <a:gd name="T11" fmla="*/ 17 h 117"/>
                  <a:gd name="T12" fmla="*/ 103 w 129"/>
                  <a:gd name="T13" fmla="*/ 0 h 117"/>
                  <a:gd name="T14" fmla="*/ 113 w 129"/>
                  <a:gd name="T15" fmla="*/ 17 h 117"/>
                  <a:gd name="T16" fmla="*/ 129 w 129"/>
                  <a:gd name="T17" fmla="*/ 17 h 117"/>
                  <a:gd name="T18" fmla="*/ 108 w 129"/>
                  <a:gd name="T19" fmla="*/ 33 h 117"/>
                  <a:gd name="T20" fmla="*/ 88 w 129"/>
                  <a:gd name="T21" fmla="*/ 50 h 117"/>
                  <a:gd name="T22" fmla="*/ 82 w 129"/>
                  <a:gd name="T23" fmla="*/ 92 h 117"/>
                  <a:gd name="T24" fmla="*/ 82 w 129"/>
                  <a:gd name="T25" fmla="*/ 117 h 117"/>
                  <a:gd name="T26" fmla="*/ 67 w 129"/>
                  <a:gd name="T27" fmla="*/ 117 h 117"/>
                  <a:gd name="T28" fmla="*/ 41 w 129"/>
                  <a:gd name="T29" fmla="*/ 117 h 117"/>
                  <a:gd name="T30" fmla="*/ 46 w 129"/>
                  <a:gd name="T31" fmla="*/ 75 h 117"/>
                  <a:gd name="T32" fmla="*/ 41 w 129"/>
                  <a:gd name="T33" fmla="*/ 42 h 117"/>
                  <a:gd name="T34" fmla="*/ 26 w 129"/>
                  <a:gd name="T35" fmla="*/ 25 h 117"/>
                  <a:gd name="T36" fmla="*/ 11 w 129"/>
                  <a:gd name="T37" fmla="*/ 17 h 117"/>
                  <a:gd name="T38" fmla="*/ 5 w 129"/>
                  <a:gd name="T39" fmla="*/ 8 h 117"/>
                  <a:gd name="T40" fmla="*/ 11 w 129"/>
                  <a:gd name="T41" fmla="*/ 8 h 117"/>
                  <a:gd name="T42" fmla="*/ 26 w 129"/>
                  <a:gd name="T43" fmla="*/ 8 h 117"/>
                  <a:gd name="T44" fmla="*/ 31 w 129"/>
                  <a:gd name="T45" fmla="*/ 0 h 117"/>
                  <a:gd name="T46" fmla="*/ 46 w 129"/>
                  <a:gd name="T47" fmla="*/ 17 h 117"/>
                  <a:gd name="T48" fmla="*/ 52 w 129"/>
                  <a:gd name="T49" fmla="*/ 33 h 117"/>
                  <a:gd name="T50" fmla="*/ 67 w 129"/>
                  <a:gd name="T51" fmla="*/ 42 h 117"/>
                  <a:gd name="T52" fmla="*/ 82 w 129"/>
                  <a:gd name="T53" fmla="*/ 17 h 117"/>
                  <a:gd name="T54" fmla="*/ 88 w 129"/>
                  <a:gd name="T55" fmla="*/ 17 h 117"/>
                  <a:gd name="T56" fmla="*/ 93 w 129"/>
                  <a:gd name="T57" fmla="*/ 8 h 117"/>
                  <a:gd name="T58" fmla="*/ 103 w 129"/>
                  <a:gd name="T59" fmla="*/ 8 h 117"/>
                  <a:gd name="T60" fmla="*/ 113 w 129"/>
                  <a:gd name="T61" fmla="*/ 17 h 117"/>
                  <a:gd name="T62" fmla="*/ 123 w 129"/>
                  <a:gd name="T63" fmla="*/ 8 h 117"/>
                  <a:gd name="T64" fmla="*/ 123 w 129"/>
                  <a:gd name="T65" fmla="*/ 17 h 117"/>
                  <a:gd name="T66" fmla="*/ 108 w 129"/>
                  <a:gd name="T67" fmla="*/ 33 h 117"/>
                  <a:gd name="T68" fmla="*/ 103 w 129"/>
                  <a:gd name="T69" fmla="*/ 42 h 117"/>
                  <a:gd name="T70" fmla="*/ 93 w 129"/>
                  <a:gd name="T71" fmla="*/ 42 h 117"/>
                  <a:gd name="T72" fmla="*/ 88 w 129"/>
                  <a:gd name="T73" fmla="*/ 67 h 117"/>
                  <a:gd name="T74" fmla="*/ 82 w 129"/>
                  <a:gd name="T75" fmla="*/ 84 h 117"/>
                  <a:gd name="T76" fmla="*/ 82 w 129"/>
                  <a:gd name="T77" fmla="*/ 101 h 117"/>
                  <a:gd name="T78" fmla="*/ 82 w 129"/>
                  <a:gd name="T79" fmla="*/ 117 h 117"/>
                  <a:gd name="T80" fmla="*/ 82 w 129"/>
                  <a:gd name="T81" fmla="*/ 117 h 117"/>
                  <a:gd name="T82" fmla="*/ 62 w 129"/>
                  <a:gd name="T83" fmla="*/ 117 h 117"/>
                  <a:gd name="T84" fmla="*/ 41 w 129"/>
                  <a:gd name="T85" fmla="*/ 117 h 117"/>
                  <a:gd name="T86" fmla="*/ 46 w 129"/>
                  <a:gd name="T87" fmla="*/ 101 h 117"/>
                  <a:gd name="T88" fmla="*/ 46 w 129"/>
                  <a:gd name="T89" fmla="*/ 92 h 117"/>
                  <a:gd name="T90" fmla="*/ 46 w 129"/>
                  <a:gd name="T91" fmla="*/ 75 h 117"/>
                  <a:gd name="T92" fmla="*/ 41 w 129"/>
                  <a:gd name="T93" fmla="*/ 67 h 117"/>
                  <a:gd name="T94" fmla="*/ 41 w 129"/>
                  <a:gd name="T95" fmla="*/ 50 h 117"/>
                  <a:gd name="T96" fmla="*/ 31 w 129"/>
                  <a:gd name="T97" fmla="*/ 33 h 11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9" h="117">
                    <a:moveTo>
                      <a:pt x="26" y="25"/>
                    </a:moveTo>
                    <a:lnTo>
                      <a:pt x="21" y="17"/>
                    </a:lnTo>
                    <a:lnTo>
                      <a:pt x="5" y="17"/>
                    </a:lnTo>
                    <a:lnTo>
                      <a:pt x="0" y="8"/>
                    </a:lnTo>
                    <a:lnTo>
                      <a:pt x="5" y="0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17"/>
                    </a:lnTo>
                    <a:lnTo>
                      <a:pt x="46" y="17"/>
                    </a:lnTo>
                    <a:lnTo>
                      <a:pt x="52" y="33"/>
                    </a:lnTo>
                    <a:lnTo>
                      <a:pt x="67" y="42"/>
                    </a:lnTo>
                    <a:lnTo>
                      <a:pt x="72" y="25"/>
                    </a:lnTo>
                    <a:lnTo>
                      <a:pt x="88" y="17"/>
                    </a:lnTo>
                    <a:lnTo>
                      <a:pt x="93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17"/>
                    </a:lnTo>
                    <a:lnTo>
                      <a:pt x="113" y="17"/>
                    </a:lnTo>
                    <a:lnTo>
                      <a:pt x="123" y="8"/>
                    </a:lnTo>
                    <a:lnTo>
                      <a:pt x="129" y="8"/>
                    </a:lnTo>
                    <a:lnTo>
                      <a:pt x="129" y="17"/>
                    </a:lnTo>
                    <a:lnTo>
                      <a:pt x="123" y="17"/>
                    </a:lnTo>
                    <a:lnTo>
                      <a:pt x="108" y="33"/>
                    </a:lnTo>
                    <a:lnTo>
                      <a:pt x="103" y="42"/>
                    </a:lnTo>
                    <a:lnTo>
                      <a:pt x="93" y="42"/>
                    </a:lnTo>
                    <a:lnTo>
                      <a:pt x="88" y="50"/>
                    </a:lnTo>
                    <a:lnTo>
                      <a:pt x="88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72" y="117"/>
                    </a:lnTo>
                    <a:lnTo>
                      <a:pt x="67" y="117"/>
                    </a:lnTo>
                    <a:lnTo>
                      <a:pt x="41" y="117"/>
                    </a:lnTo>
                    <a:lnTo>
                      <a:pt x="46" y="101"/>
                    </a:lnTo>
                    <a:lnTo>
                      <a:pt x="46" y="92"/>
                    </a:lnTo>
                    <a:lnTo>
                      <a:pt x="46" y="75"/>
                    </a:lnTo>
                    <a:lnTo>
                      <a:pt x="46" y="67"/>
                    </a:lnTo>
                    <a:lnTo>
                      <a:pt x="41" y="59"/>
                    </a:lnTo>
                    <a:lnTo>
                      <a:pt x="41" y="42"/>
                    </a:lnTo>
                    <a:lnTo>
                      <a:pt x="31" y="42"/>
                    </a:lnTo>
                    <a:lnTo>
                      <a:pt x="26" y="25"/>
                    </a:lnTo>
                    <a:lnTo>
                      <a:pt x="21" y="17"/>
                    </a:lnTo>
                    <a:lnTo>
                      <a:pt x="11" y="17"/>
                    </a:lnTo>
                    <a:lnTo>
                      <a:pt x="5" y="17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1" y="8"/>
                    </a:lnTo>
                    <a:lnTo>
                      <a:pt x="21" y="8"/>
                    </a:lnTo>
                    <a:lnTo>
                      <a:pt x="26" y="8"/>
                    </a:lnTo>
                    <a:lnTo>
                      <a:pt x="31" y="0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46" y="17"/>
                    </a:lnTo>
                    <a:lnTo>
                      <a:pt x="46" y="25"/>
                    </a:lnTo>
                    <a:lnTo>
                      <a:pt x="52" y="33"/>
                    </a:lnTo>
                    <a:lnTo>
                      <a:pt x="62" y="33"/>
                    </a:lnTo>
                    <a:lnTo>
                      <a:pt x="67" y="42"/>
                    </a:lnTo>
                    <a:lnTo>
                      <a:pt x="72" y="33"/>
                    </a:lnTo>
                    <a:lnTo>
                      <a:pt x="82" y="17"/>
                    </a:lnTo>
                    <a:lnTo>
                      <a:pt x="88" y="17"/>
                    </a:lnTo>
                    <a:lnTo>
                      <a:pt x="88" y="8"/>
                    </a:lnTo>
                    <a:lnTo>
                      <a:pt x="93" y="8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08" y="17"/>
                    </a:lnTo>
                    <a:lnTo>
                      <a:pt x="113" y="17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29" y="8"/>
                    </a:lnTo>
                    <a:lnTo>
                      <a:pt x="129" y="17"/>
                    </a:lnTo>
                    <a:lnTo>
                      <a:pt x="123" y="17"/>
                    </a:lnTo>
                    <a:lnTo>
                      <a:pt x="113" y="25"/>
                    </a:lnTo>
                    <a:lnTo>
                      <a:pt x="108" y="33"/>
                    </a:lnTo>
                    <a:lnTo>
                      <a:pt x="103" y="33"/>
                    </a:lnTo>
                    <a:lnTo>
                      <a:pt x="103" y="42"/>
                    </a:lnTo>
                    <a:lnTo>
                      <a:pt x="93" y="42"/>
                    </a:lnTo>
                    <a:lnTo>
                      <a:pt x="88" y="50"/>
                    </a:lnTo>
                    <a:lnTo>
                      <a:pt x="88" y="59"/>
                    </a:lnTo>
                    <a:lnTo>
                      <a:pt x="88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72" y="117"/>
                    </a:lnTo>
                    <a:lnTo>
                      <a:pt x="62" y="117"/>
                    </a:lnTo>
                    <a:lnTo>
                      <a:pt x="52" y="117"/>
                    </a:lnTo>
                    <a:lnTo>
                      <a:pt x="41" y="117"/>
                    </a:lnTo>
                    <a:lnTo>
                      <a:pt x="46" y="109"/>
                    </a:lnTo>
                    <a:lnTo>
                      <a:pt x="46" y="101"/>
                    </a:lnTo>
                    <a:lnTo>
                      <a:pt x="46" y="92"/>
                    </a:lnTo>
                    <a:lnTo>
                      <a:pt x="46" y="84"/>
                    </a:lnTo>
                    <a:lnTo>
                      <a:pt x="46" y="75"/>
                    </a:lnTo>
                    <a:lnTo>
                      <a:pt x="46" y="67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0"/>
                    </a:lnTo>
                    <a:lnTo>
                      <a:pt x="41" y="42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6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1" name="Freeform 143"/>
              <p:cNvSpPr>
                <a:spLocks/>
              </p:cNvSpPr>
              <p:nvPr/>
            </p:nvSpPr>
            <p:spPr bwMode="auto">
              <a:xfrm>
                <a:off x="2063" y="3740"/>
                <a:ext cx="134" cy="117"/>
              </a:xfrm>
              <a:custGeom>
                <a:avLst/>
                <a:gdLst>
                  <a:gd name="T0" fmla="*/ 31 w 134"/>
                  <a:gd name="T1" fmla="*/ 25 h 117"/>
                  <a:gd name="T2" fmla="*/ 16 w 134"/>
                  <a:gd name="T3" fmla="*/ 16 h 117"/>
                  <a:gd name="T4" fmla="*/ 10 w 134"/>
                  <a:gd name="T5" fmla="*/ 8 h 117"/>
                  <a:gd name="T6" fmla="*/ 0 w 134"/>
                  <a:gd name="T7" fmla="*/ 0 h 117"/>
                  <a:gd name="T8" fmla="*/ 0 w 134"/>
                  <a:gd name="T9" fmla="*/ 0 h 117"/>
                  <a:gd name="T10" fmla="*/ 10 w 134"/>
                  <a:gd name="T11" fmla="*/ 0 h 117"/>
                  <a:gd name="T12" fmla="*/ 16 w 134"/>
                  <a:gd name="T13" fmla="*/ 0 h 117"/>
                  <a:gd name="T14" fmla="*/ 21 w 134"/>
                  <a:gd name="T15" fmla="*/ 0 h 117"/>
                  <a:gd name="T16" fmla="*/ 31 w 134"/>
                  <a:gd name="T17" fmla="*/ 0 h 117"/>
                  <a:gd name="T18" fmla="*/ 31 w 134"/>
                  <a:gd name="T19" fmla="*/ 0 h 117"/>
                  <a:gd name="T20" fmla="*/ 36 w 134"/>
                  <a:gd name="T21" fmla="*/ 0 h 117"/>
                  <a:gd name="T22" fmla="*/ 41 w 134"/>
                  <a:gd name="T23" fmla="*/ 8 h 117"/>
                  <a:gd name="T24" fmla="*/ 41 w 134"/>
                  <a:gd name="T25" fmla="*/ 16 h 117"/>
                  <a:gd name="T26" fmla="*/ 57 w 134"/>
                  <a:gd name="T27" fmla="*/ 25 h 117"/>
                  <a:gd name="T28" fmla="*/ 62 w 134"/>
                  <a:gd name="T29" fmla="*/ 33 h 117"/>
                  <a:gd name="T30" fmla="*/ 62 w 134"/>
                  <a:gd name="T31" fmla="*/ 33 h 117"/>
                  <a:gd name="T32" fmla="*/ 77 w 134"/>
                  <a:gd name="T33" fmla="*/ 25 h 117"/>
                  <a:gd name="T34" fmla="*/ 82 w 134"/>
                  <a:gd name="T35" fmla="*/ 8 h 117"/>
                  <a:gd name="T36" fmla="*/ 93 w 134"/>
                  <a:gd name="T37" fmla="*/ 0 h 117"/>
                  <a:gd name="T38" fmla="*/ 98 w 134"/>
                  <a:gd name="T39" fmla="*/ 0 h 117"/>
                  <a:gd name="T40" fmla="*/ 103 w 134"/>
                  <a:gd name="T41" fmla="*/ 0 h 117"/>
                  <a:gd name="T42" fmla="*/ 103 w 134"/>
                  <a:gd name="T43" fmla="*/ 0 h 117"/>
                  <a:gd name="T44" fmla="*/ 113 w 134"/>
                  <a:gd name="T45" fmla="*/ 8 h 117"/>
                  <a:gd name="T46" fmla="*/ 113 w 134"/>
                  <a:gd name="T47" fmla="*/ 8 h 117"/>
                  <a:gd name="T48" fmla="*/ 123 w 134"/>
                  <a:gd name="T49" fmla="*/ 0 h 117"/>
                  <a:gd name="T50" fmla="*/ 123 w 134"/>
                  <a:gd name="T51" fmla="*/ 0 h 117"/>
                  <a:gd name="T52" fmla="*/ 134 w 134"/>
                  <a:gd name="T53" fmla="*/ 0 h 117"/>
                  <a:gd name="T54" fmla="*/ 134 w 134"/>
                  <a:gd name="T55" fmla="*/ 8 h 117"/>
                  <a:gd name="T56" fmla="*/ 123 w 134"/>
                  <a:gd name="T57" fmla="*/ 16 h 117"/>
                  <a:gd name="T58" fmla="*/ 103 w 134"/>
                  <a:gd name="T59" fmla="*/ 25 h 117"/>
                  <a:gd name="T60" fmla="*/ 98 w 134"/>
                  <a:gd name="T61" fmla="*/ 33 h 117"/>
                  <a:gd name="T62" fmla="*/ 93 w 134"/>
                  <a:gd name="T63" fmla="*/ 42 h 117"/>
                  <a:gd name="T64" fmla="*/ 93 w 134"/>
                  <a:gd name="T65" fmla="*/ 50 h 117"/>
                  <a:gd name="T66" fmla="*/ 82 w 134"/>
                  <a:gd name="T67" fmla="*/ 58 h 117"/>
                  <a:gd name="T68" fmla="*/ 82 w 134"/>
                  <a:gd name="T69" fmla="*/ 75 h 117"/>
                  <a:gd name="T70" fmla="*/ 82 w 134"/>
                  <a:gd name="T71" fmla="*/ 84 h 117"/>
                  <a:gd name="T72" fmla="*/ 82 w 134"/>
                  <a:gd name="T73" fmla="*/ 92 h 117"/>
                  <a:gd name="T74" fmla="*/ 82 w 134"/>
                  <a:gd name="T75" fmla="*/ 100 h 117"/>
                  <a:gd name="T76" fmla="*/ 82 w 134"/>
                  <a:gd name="T77" fmla="*/ 109 h 117"/>
                  <a:gd name="T78" fmla="*/ 82 w 134"/>
                  <a:gd name="T79" fmla="*/ 117 h 117"/>
                  <a:gd name="T80" fmla="*/ 77 w 134"/>
                  <a:gd name="T81" fmla="*/ 117 h 117"/>
                  <a:gd name="T82" fmla="*/ 72 w 134"/>
                  <a:gd name="T83" fmla="*/ 117 h 117"/>
                  <a:gd name="T84" fmla="*/ 41 w 134"/>
                  <a:gd name="T85" fmla="*/ 117 h 117"/>
                  <a:gd name="T86" fmla="*/ 41 w 134"/>
                  <a:gd name="T87" fmla="*/ 109 h 117"/>
                  <a:gd name="T88" fmla="*/ 41 w 134"/>
                  <a:gd name="T89" fmla="*/ 109 h 117"/>
                  <a:gd name="T90" fmla="*/ 52 w 134"/>
                  <a:gd name="T91" fmla="*/ 100 h 117"/>
                  <a:gd name="T92" fmla="*/ 52 w 134"/>
                  <a:gd name="T93" fmla="*/ 84 h 117"/>
                  <a:gd name="T94" fmla="*/ 41 w 134"/>
                  <a:gd name="T95" fmla="*/ 75 h 117"/>
                  <a:gd name="T96" fmla="*/ 41 w 134"/>
                  <a:gd name="T97" fmla="*/ 67 h 117"/>
                  <a:gd name="T98" fmla="*/ 41 w 134"/>
                  <a:gd name="T99" fmla="*/ 50 h 117"/>
                  <a:gd name="T100" fmla="*/ 36 w 134"/>
                  <a:gd name="T101" fmla="*/ 42 h 117"/>
                  <a:gd name="T102" fmla="*/ 36 w 134"/>
                  <a:gd name="T103" fmla="*/ 33 h 117"/>
                  <a:gd name="T104" fmla="*/ 31 w 134"/>
                  <a:gd name="T105" fmla="*/ 25 h 117"/>
                  <a:gd name="T106" fmla="*/ 31 w 134"/>
                  <a:gd name="T107" fmla="*/ 16 h 1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34" h="117">
                    <a:moveTo>
                      <a:pt x="31" y="25"/>
                    </a:moveTo>
                    <a:lnTo>
                      <a:pt x="16" y="16"/>
                    </a:lnTo>
                    <a:lnTo>
                      <a:pt x="1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7" y="25"/>
                    </a:lnTo>
                    <a:lnTo>
                      <a:pt x="62" y="33"/>
                    </a:lnTo>
                    <a:lnTo>
                      <a:pt x="77" y="25"/>
                    </a:lnTo>
                    <a:lnTo>
                      <a:pt x="82" y="8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13" y="8"/>
                    </a:lnTo>
                    <a:lnTo>
                      <a:pt x="123" y="0"/>
                    </a:lnTo>
                    <a:lnTo>
                      <a:pt x="134" y="0"/>
                    </a:lnTo>
                    <a:lnTo>
                      <a:pt x="134" y="8"/>
                    </a:lnTo>
                    <a:lnTo>
                      <a:pt x="123" y="16"/>
                    </a:lnTo>
                    <a:lnTo>
                      <a:pt x="103" y="25"/>
                    </a:lnTo>
                    <a:lnTo>
                      <a:pt x="98" y="33"/>
                    </a:lnTo>
                    <a:lnTo>
                      <a:pt x="93" y="42"/>
                    </a:lnTo>
                    <a:lnTo>
                      <a:pt x="93" y="50"/>
                    </a:lnTo>
                    <a:lnTo>
                      <a:pt x="82" y="58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72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52" y="100"/>
                    </a:lnTo>
                    <a:lnTo>
                      <a:pt x="52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31" y="25"/>
                    </a:lnTo>
                    <a:lnTo>
                      <a:pt x="31" y="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2" name="Freeform 144"/>
              <p:cNvSpPr>
                <a:spLocks/>
              </p:cNvSpPr>
              <p:nvPr/>
            </p:nvSpPr>
            <p:spPr bwMode="auto">
              <a:xfrm>
                <a:off x="2063" y="3740"/>
                <a:ext cx="134" cy="117"/>
              </a:xfrm>
              <a:custGeom>
                <a:avLst/>
                <a:gdLst>
                  <a:gd name="T0" fmla="*/ 21 w 134"/>
                  <a:gd name="T1" fmla="*/ 25 h 117"/>
                  <a:gd name="T2" fmla="*/ 16 w 134"/>
                  <a:gd name="T3" fmla="*/ 8 h 117"/>
                  <a:gd name="T4" fmla="*/ 10 w 134"/>
                  <a:gd name="T5" fmla="*/ 8 h 117"/>
                  <a:gd name="T6" fmla="*/ 0 w 134"/>
                  <a:gd name="T7" fmla="*/ 0 h 117"/>
                  <a:gd name="T8" fmla="*/ 10 w 134"/>
                  <a:gd name="T9" fmla="*/ 0 h 117"/>
                  <a:gd name="T10" fmla="*/ 10 w 134"/>
                  <a:gd name="T11" fmla="*/ 0 h 117"/>
                  <a:gd name="T12" fmla="*/ 21 w 134"/>
                  <a:gd name="T13" fmla="*/ 0 h 117"/>
                  <a:gd name="T14" fmla="*/ 31 w 134"/>
                  <a:gd name="T15" fmla="*/ 0 h 117"/>
                  <a:gd name="T16" fmla="*/ 31 w 134"/>
                  <a:gd name="T17" fmla="*/ 0 h 117"/>
                  <a:gd name="T18" fmla="*/ 36 w 134"/>
                  <a:gd name="T19" fmla="*/ 0 h 117"/>
                  <a:gd name="T20" fmla="*/ 41 w 134"/>
                  <a:gd name="T21" fmla="*/ 8 h 117"/>
                  <a:gd name="T22" fmla="*/ 52 w 134"/>
                  <a:gd name="T23" fmla="*/ 25 h 117"/>
                  <a:gd name="T24" fmla="*/ 57 w 134"/>
                  <a:gd name="T25" fmla="*/ 25 h 117"/>
                  <a:gd name="T26" fmla="*/ 62 w 134"/>
                  <a:gd name="T27" fmla="*/ 25 h 117"/>
                  <a:gd name="T28" fmla="*/ 72 w 134"/>
                  <a:gd name="T29" fmla="*/ 25 h 117"/>
                  <a:gd name="T30" fmla="*/ 77 w 134"/>
                  <a:gd name="T31" fmla="*/ 25 h 117"/>
                  <a:gd name="T32" fmla="*/ 82 w 134"/>
                  <a:gd name="T33" fmla="*/ 16 h 117"/>
                  <a:gd name="T34" fmla="*/ 93 w 134"/>
                  <a:gd name="T35" fmla="*/ 0 h 117"/>
                  <a:gd name="T36" fmla="*/ 98 w 134"/>
                  <a:gd name="T37" fmla="*/ 0 h 117"/>
                  <a:gd name="T38" fmla="*/ 103 w 134"/>
                  <a:gd name="T39" fmla="*/ 0 h 117"/>
                  <a:gd name="T40" fmla="*/ 103 w 134"/>
                  <a:gd name="T41" fmla="*/ 8 h 117"/>
                  <a:gd name="T42" fmla="*/ 118 w 134"/>
                  <a:gd name="T43" fmla="*/ 0 h 117"/>
                  <a:gd name="T44" fmla="*/ 134 w 134"/>
                  <a:gd name="T45" fmla="*/ 0 h 117"/>
                  <a:gd name="T46" fmla="*/ 123 w 134"/>
                  <a:gd name="T47" fmla="*/ 16 h 117"/>
                  <a:gd name="T48" fmla="*/ 103 w 134"/>
                  <a:gd name="T49" fmla="*/ 25 h 117"/>
                  <a:gd name="T50" fmla="*/ 93 w 134"/>
                  <a:gd name="T51" fmla="*/ 42 h 117"/>
                  <a:gd name="T52" fmla="*/ 93 w 134"/>
                  <a:gd name="T53" fmla="*/ 50 h 117"/>
                  <a:gd name="T54" fmla="*/ 82 w 134"/>
                  <a:gd name="T55" fmla="*/ 58 h 117"/>
                  <a:gd name="T56" fmla="*/ 82 w 134"/>
                  <a:gd name="T57" fmla="*/ 75 h 117"/>
                  <a:gd name="T58" fmla="*/ 82 w 134"/>
                  <a:gd name="T59" fmla="*/ 84 h 117"/>
                  <a:gd name="T60" fmla="*/ 82 w 134"/>
                  <a:gd name="T61" fmla="*/ 100 h 117"/>
                  <a:gd name="T62" fmla="*/ 82 w 134"/>
                  <a:gd name="T63" fmla="*/ 100 h 117"/>
                  <a:gd name="T64" fmla="*/ 82 w 134"/>
                  <a:gd name="T65" fmla="*/ 117 h 117"/>
                  <a:gd name="T66" fmla="*/ 77 w 134"/>
                  <a:gd name="T67" fmla="*/ 117 h 117"/>
                  <a:gd name="T68" fmla="*/ 77 w 134"/>
                  <a:gd name="T69" fmla="*/ 117 h 117"/>
                  <a:gd name="T70" fmla="*/ 57 w 134"/>
                  <a:gd name="T71" fmla="*/ 117 h 117"/>
                  <a:gd name="T72" fmla="*/ 41 w 134"/>
                  <a:gd name="T73" fmla="*/ 109 h 117"/>
                  <a:gd name="T74" fmla="*/ 41 w 134"/>
                  <a:gd name="T75" fmla="*/ 100 h 117"/>
                  <a:gd name="T76" fmla="*/ 52 w 134"/>
                  <a:gd name="T77" fmla="*/ 92 h 117"/>
                  <a:gd name="T78" fmla="*/ 52 w 134"/>
                  <a:gd name="T79" fmla="*/ 84 h 117"/>
                  <a:gd name="T80" fmla="*/ 52 w 134"/>
                  <a:gd name="T81" fmla="*/ 75 h 117"/>
                  <a:gd name="T82" fmla="*/ 41 w 134"/>
                  <a:gd name="T83" fmla="*/ 67 h 117"/>
                  <a:gd name="T84" fmla="*/ 41 w 134"/>
                  <a:gd name="T85" fmla="*/ 58 h 117"/>
                  <a:gd name="T86" fmla="*/ 41 w 134"/>
                  <a:gd name="T87" fmla="*/ 50 h 117"/>
                  <a:gd name="T88" fmla="*/ 36 w 134"/>
                  <a:gd name="T89" fmla="*/ 42 h 117"/>
                  <a:gd name="T90" fmla="*/ 36 w 134"/>
                  <a:gd name="T91" fmla="*/ 25 h 117"/>
                  <a:gd name="T92" fmla="*/ 31 w 134"/>
                  <a:gd name="T93" fmla="*/ 25 h 11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34" h="117">
                    <a:moveTo>
                      <a:pt x="31" y="25"/>
                    </a:moveTo>
                    <a:lnTo>
                      <a:pt x="21" y="25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1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2" y="25"/>
                    </a:lnTo>
                    <a:lnTo>
                      <a:pt x="57" y="25"/>
                    </a:lnTo>
                    <a:lnTo>
                      <a:pt x="62" y="25"/>
                    </a:lnTo>
                    <a:lnTo>
                      <a:pt x="62" y="33"/>
                    </a:lnTo>
                    <a:lnTo>
                      <a:pt x="72" y="25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8"/>
                    </a:lnTo>
                    <a:lnTo>
                      <a:pt x="113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34" y="0"/>
                    </a:lnTo>
                    <a:lnTo>
                      <a:pt x="134" y="8"/>
                    </a:lnTo>
                    <a:lnTo>
                      <a:pt x="123" y="16"/>
                    </a:lnTo>
                    <a:lnTo>
                      <a:pt x="113" y="25"/>
                    </a:lnTo>
                    <a:lnTo>
                      <a:pt x="103" y="25"/>
                    </a:lnTo>
                    <a:lnTo>
                      <a:pt x="98" y="33"/>
                    </a:lnTo>
                    <a:lnTo>
                      <a:pt x="93" y="42"/>
                    </a:lnTo>
                    <a:lnTo>
                      <a:pt x="93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62" y="117"/>
                    </a:lnTo>
                    <a:lnTo>
                      <a:pt x="57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52" y="100"/>
                    </a:lnTo>
                    <a:lnTo>
                      <a:pt x="52" y="92"/>
                    </a:lnTo>
                    <a:lnTo>
                      <a:pt x="52" y="84"/>
                    </a:lnTo>
                    <a:lnTo>
                      <a:pt x="52" y="75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36" y="25"/>
                    </a:lnTo>
                    <a:lnTo>
                      <a:pt x="31" y="25"/>
                    </a:lnTo>
                    <a:lnTo>
                      <a:pt x="31" y="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3" name="Freeform 145"/>
              <p:cNvSpPr>
                <a:spLocks/>
              </p:cNvSpPr>
              <p:nvPr/>
            </p:nvSpPr>
            <p:spPr bwMode="auto">
              <a:xfrm>
                <a:off x="2407" y="3462"/>
                <a:ext cx="129" cy="118"/>
              </a:xfrm>
              <a:custGeom>
                <a:avLst/>
                <a:gdLst>
                  <a:gd name="T0" fmla="*/ 26 w 129"/>
                  <a:gd name="T1" fmla="*/ 26 h 118"/>
                  <a:gd name="T2" fmla="*/ 16 w 129"/>
                  <a:gd name="T3" fmla="*/ 9 h 118"/>
                  <a:gd name="T4" fmla="*/ 0 w 129"/>
                  <a:gd name="T5" fmla="*/ 0 h 118"/>
                  <a:gd name="T6" fmla="*/ 16 w 129"/>
                  <a:gd name="T7" fmla="*/ 0 h 118"/>
                  <a:gd name="T8" fmla="*/ 21 w 129"/>
                  <a:gd name="T9" fmla="*/ 9 h 118"/>
                  <a:gd name="T10" fmla="*/ 26 w 129"/>
                  <a:gd name="T11" fmla="*/ 0 h 118"/>
                  <a:gd name="T12" fmla="*/ 26 w 129"/>
                  <a:gd name="T13" fmla="*/ 0 h 118"/>
                  <a:gd name="T14" fmla="*/ 36 w 129"/>
                  <a:gd name="T15" fmla="*/ 0 h 118"/>
                  <a:gd name="T16" fmla="*/ 41 w 129"/>
                  <a:gd name="T17" fmla="*/ 9 h 118"/>
                  <a:gd name="T18" fmla="*/ 46 w 129"/>
                  <a:gd name="T19" fmla="*/ 26 h 118"/>
                  <a:gd name="T20" fmla="*/ 57 w 129"/>
                  <a:gd name="T21" fmla="*/ 26 h 118"/>
                  <a:gd name="T22" fmla="*/ 62 w 129"/>
                  <a:gd name="T23" fmla="*/ 34 h 118"/>
                  <a:gd name="T24" fmla="*/ 77 w 129"/>
                  <a:gd name="T25" fmla="*/ 26 h 118"/>
                  <a:gd name="T26" fmla="*/ 82 w 129"/>
                  <a:gd name="T27" fmla="*/ 17 h 118"/>
                  <a:gd name="T28" fmla="*/ 82 w 129"/>
                  <a:gd name="T29" fmla="*/ 17 h 118"/>
                  <a:gd name="T30" fmla="*/ 88 w 129"/>
                  <a:gd name="T31" fmla="*/ 0 h 118"/>
                  <a:gd name="T32" fmla="*/ 98 w 129"/>
                  <a:gd name="T33" fmla="*/ 0 h 118"/>
                  <a:gd name="T34" fmla="*/ 103 w 129"/>
                  <a:gd name="T35" fmla="*/ 0 h 118"/>
                  <a:gd name="T36" fmla="*/ 108 w 129"/>
                  <a:gd name="T37" fmla="*/ 9 h 118"/>
                  <a:gd name="T38" fmla="*/ 113 w 129"/>
                  <a:gd name="T39" fmla="*/ 9 h 118"/>
                  <a:gd name="T40" fmla="*/ 113 w 129"/>
                  <a:gd name="T41" fmla="*/ 0 h 118"/>
                  <a:gd name="T42" fmla="*/ 129 w 129"/>
                  <a:gd name="T43" fmla="*/ 0 h 118"/>
                  <a:gd name="T44" fmla="*/ 123 w 129"/>
                  <a:gd name="T45" fmla="*/ 17 h 118"/>
                  <a:gd name="T46" fmla="*/ 108 w 129"/>
                  <a:gd name="T47" fmla="*/ 26 h 118"/>
                  <a:gd name="T48" fmla="*/ 103 w 129"/>
                  <a:gd name="T49" fmla="*/ 26 h 118"/>
                  <a:gd name="T50" fmla="*/ 103 w 129"/>
                  <a:gd name="T51" fmla="*/ 34 h 118"/>
                  <a:gd name="T52" fmla="*/ 98 w 129"/>
                  <a:gd name="T53" fmla="*/ 42 h 118"/>
                  <a:gd name="T54" fmla="*/ 88 w 129"/>
                  <a:gd name="T55" fmla="*/ 51 h 118"/>
                  <a:gd name="T56" fmla="*/ 88 w 129"/>
                  <a:gd name="T57" fmla="*/ 59 h 118"/>
                  <a:gd name="T58" fmla="*/ 82 w 129"/>
                  <a:gd name="T59" fmla="*/ 76 h 118"/>
                  <a:gd name="T60" fmla="*/ 82 w 129"/>
                  <a:gd name="T61" fmla="*/ 84 h 118"/>
                  <a:gd name="T62" fmla="*/ 82 w 129"/>
                  <a:gd name="T63" fmla="*/ 101 h 118"/>
                  <a:gd name="T64" fmla="*/ 82 w 129"/>
                  <a:gd name="T65" fmla="*/ 101 h 118"/>
                  <a:gd name="T66" fmla="*/ 82 w 129"/>
                  <a:gd name="T67" fmla="*/ 110 h 118"/>
                  <a:gd name="T68" fmla="*/ 82 w 129"/>
                  <a:gd name="T69" fmla="*/ 118 h 118"/>
                  <a:gd name="T70" fmla="*/ 77 w 129"/>
                  <a:gd name="T71" fmla="*/ 118 h 118"/>
                  <a:gd name="T72" fmla="*/ 57 w 129"/>
                  <a:gd name="T73" fmla="*/ 118 h 118"/>
                  <a:gd name="T74" fmla="*/ 41 w 129"/>
                  <a:gd name="T75" fmla="*/ 110 h 118"/>
                  <a:gd name="T76" fmla="*/ 46 w 129"/>
                  <a:gd name="T77" fmla="*/ 101 h 118"/>
                  <a:gd name="T78" fmla="*/ 46 w 129"/>
                  <a:gd name="T79" fmla="*/ 93 h 118"/>
                  <a:gd name="T80" fmla="*/ 46 w 129"/>
                  <a:gd name="T81" fmla="*/ 84 h 118"/>
                  <a:gd name="T82" fmla="*/ 46 w 129"/>
                  <a:gd name="T83" fmla="*/ 76 h 118"/>
                  <a:gd name="T84" fmla="*/ 46 w 129"/>
                  <a:gd name="T85" fmla="*/ 68 h 118"/>
                  <a:gd name="T86" fmla="*/ 41 w 129"/>
                  <a:gd name="T87" fmla="*/ 59 h 118"/>
                  <a:gd name="T88" fmla="*/ 41 w 129"/>
                  <a:gd name="T89" fmla="*/ 51 h 118"/>
                  <a:gd name="T90" fmla="*/ 41 w 129"/>
                  <a:gd name="T91" fmla="*/ 42 h 118"/>
                  <a:gd name="T92" fmla="*/ 36 w 129"/>
                  <a:gd name="T93" fmla="*/ 26 h 11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29" h="118">
                    <a:moveTo>
                      <a:pt x="26" y="26"/>
                    </a:moveTo>
                    <a:lnTo>
                      <a:pt x="26" y="26"/>
                    </a:lnTo>
                    <a:lnTo>
                      <a:pt x="21" y="17"/>
                    </a:lnTo>
                    <a:lnTo>
                      <a:pt x="16" y="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46" y="17"/>
                    </a:lnTo>
                    <a:lnTo>
                      <a:pt x="46" y="26"/>
                    </a:lnTo>
                    <a:lnTo>
                      <a:pt x="57" y="26"/>
                    </a:lnTo>
                    <a:lnTo>
                      <a:pt x="62" y="34"/>
                    </a:lnTo>
                    <a:lnTo>
                      <a:pt x="67" y="34"/>
                    </a:lnTo>
                    <a:lnTo>
                      <a:pt x="77" y="26"/>
                    </a:lnTo>
                    <a:lnTo>
                      <a:pt x="82" y="17"/>
                    </a:lnTo>
                    <a:lnTo>
                      <a:pt x="88" y="9"/>
                    </a:lnTo>
                    <a:lnTo>
                      <a:pt x="88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8" y="9"/>
                    </a:lnTo>
                    <a:lnTo>
                      <a:pt x="113" y="9"/>
                    </a:lnTo>
                    <a:lnTo>
                      <a:pt x="113" y="0"/>
                    </a:lnTo>
                    <a:lnTo>
                      <a:pt x="123" y="0"/>
                    </a:lnTo>
                    <a:lnTo>
                      <a:pt x="129" y="0"/>
                    </a:lnTo>
                    <a:lnTo>
                      <a:pt x="129" y="9"/>
                    </a:lnTo>
                    <a:lnTo>
                      <a:pt x="123" y="17"/>
                    </a:lnTo>
                    <a:lnTo>
                      <a:pt x="113" y="26"/>
                    </a:lnTo>
                    <a:lnTo>
                      <a:pt x="108" y="26"/>
                    </a:lnTo>
                    <a:lnTo>
                      <a:pt x="103" y="26"/>
                    </a:lnTo>
                    <a:lnTo>
                      <a:pt x="103" y="34"/>
                    </a:lnTo>
                    <a:lnTo>
                      <a:pt x="98" y="34"/>
                    </a:lnTo>
                    <a:lnTo>
                      <a:pt x="98" y="42"/>
                    </a:lnTo>
                    <a:lnTo>
                      <a:pt x="88" y="51"/>
                    </a:lnTo>
                    <a:lnTo>
                      <a:pt x="88" y="59"/>
                    </a:lnTo>
                    <a:lnTo>
                      <a:pt x="88" y="68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2" y="118"/>
                    </a:lnTo>
                    <a:lnTo>
                      <a:pt x="57" y="118"/>
                    </a:lnTo>
                    <a:lnTo>
                      <a:pt x="41" y="118"/>
                    </a:lnTo>
                    <a:lnTo>
                      <a:pt x="41" y="110"/>
                    </a:lnTo>
                    <a:lnTo>
                      <a:pt x="46" y="101"/>
                    </a:lnTo>
                    <a:lnTo>
                      <a:pt x="46" y="93"/>
                    </a:lnTo>
                    <a:lnTo>
                      <a:pt x="46" y="84"/>
                    </a:lnTo>
                    <a:lnTo>
                      <a:pt x="46" y="76"/>
                    </a:lnTo>
                    <a:lnTo>
                      <a:pt x="46" y="68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36" y="26"/>
                    </a:lnTo>
                    <a:lnTo>
                      <a:pt x="26" y="26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4" name="Freeform 146"/>
              <p:cNvSpPr>
                <a:spLocks/>
              </p:cNvSpPr>
              <p:nvPr/>
            </p:nvSpPr>
            <p:spPr bwMode="auto">
              <a:xfrm>
                <a:off x="2125" y="3580"/>
                <a:ext cx="123" cy="118"/>
              </a:xfrm>
              <a:custGeom>
                <a:avLst/>
                <a:gdLst>
                  <a:gd name="T0" fmla="*/ 20 w 123"/>
                  <a:gd name="T1" fmla="*/ 17 h 118"/>
                  <a:gd name="T2" fmla="*/ 10 w 123"/>
                  <a:gd name="T3" fmla="*/ 8 h 118"/>
                  <a:gd name="T4" fmla="*/ 0 w 123"/>
                  <a:gd name="T5" fmla="*/ 8 h 118"/>
                  <a:gd name="T6" fmla="*/ 0 w 123"/>
                  <a:gd name="T7" fmla="*/ 8 h 118"/>
                  <a:gd name="T8" fmla="*/ 10 w 123"/>
                  <a:gd name="T9" fmla="*/ 8 h 118"/>
                  <a:gd name="T10" fmla="*/ 20 w 123"/>
                  <a:gd name="T11" fmla="*/ 8 h 118"/>
                  <a:gd name="T12" fmla="*/ 31 w 123"/>
                  <a:gd name="T13" fmla="*/ 0 h 118"/>
                  <a:gd name="T14" fmla="*/ 36 w 123"/>
                  <a:gd name="T15" fmla="*/ 8 h 118"/>
                  <a:gd name="T16" fmla="*/ 41 w 123"/>
                  <a:gd name="T17" fmla="*/ 8 h 118"/>
                  <a:gd name="T18" fmla="*/ 51 w 123"/>
                  <a:gd name="T19" fmla="*/ 25 h 118"/>
                  <a:gd name="T20" fmla="*/ 51 w 123"/>
                  <a:gd name="T21" fmla="*/ 34 h 118"/>
                  <a:gd name="T22" fmla="*/ 56 w 123"/>
                  <a:gd name="T23" fmla="*/ 34 h 118"/>
                  <a:gd name="T24" fmla="*/ 72 w 123"/>
                  <a:gd name="T25" fmla="*/ 34 h 118"/>
                  <a:gd name="T26" fmla="*/ 77 w 123"/>
                  <a:gd name="T27" fmla="*/ 25 h 118"/>
                  <a:gd name="T28" fmla="*/ 77 w 123"/>
                  <a:gd name="T29" fmla="*/ 17 h 118"/>
                  <a:gd name="T30" fmla="*/ 82 w 123"/>
                  <a:gd name="T31" fmla="*/ 8 h 118"/>
                  <a:gd name="T32" fmla="*/ 97 w 123"/>
                  <a:gd name="T33" fmla="*/ 0 h 118"/>
                  <a:gd name="T34" fmla="*/ 103 w 123"/>
                  <a:gd name="T35" fmla="*/ 8 h 118"/>
                  <a:gd name="T36" fmla="*/ 103 w 123"/>
                  <a:gd name="T37" fmla="*/ 8 h 118"/>
                  <a:gd name="T38" fmla="*/ 113 w 123"/>
                  <a:gd name="T39" fmla="*/ 8 h 118"/>
                  <a:gd name="T40" fmla="*/ 113 w 123"/>
                  <a:gd name="T41" fmla="*/ 8 h 118"/>
                  <a:gd name="T42" fmla="*/ 118 w 123"/>
                  <a:gd name="T43" fmla="*/ 8 h 118"/>
                  <a:gd name="T44" fmla="*/ 123 w 123"/>
                  <a:gd name="T45" fmla="*/ 8 h 118"/>
                  <a:gd name="T46" fmla="*/ 118 w 123"/>
                  <a:gd name="T47" fmla="*/ 8 h 118"/>
                  <a:gd name="T48" fmla="*/ 118 w 123"/>
                  <a:gd name="T49" fmla="*/ 17 h 118"/>
                  <a:gd name="T50" fmla="*/ 113 w 123"/>
                  <a:gd name="T51" fmla="*/ 25 h 118"/>
                  <a:gd name="T52" fmla="*/ 97 w 123"/>
                  <a:gd name="T53" fmla="*/ 34 h 118"/>
                  <a:gd name="T54" fmla="*/ 97 w 123"/>
                  <a:gd name="T55" fmla="*/ 34 h 118"/>
                  <a:gd name="T56" fmla="*/ 92 w 123"/>
                  <a:gd name="T57" fmla="*/ 42 h 118"/>
                  <a:gd name="T58" fmla="*/ 92 w 123"/>
                  <a:gd name="T59" fmla="*/ 50 h 118"/>
                  <a:gd name="T60" fmla="*/ 82 w 123"/>
                  <a:gd name="T61" fmla="*/ 59 h 118"/>
                  <a:gd name="T62" fmla="*/ 82 w 123"/>
                  <a:gd name="T63" fmla="*/ 59 h 118"/>
                  <a:gd name="T64" fmla="*/ 77 w 123"/>
                  <a:gd name="T65" fmla="*/ 67 h 118"/>
                  <a:gd name="T66" fmla="*/ 77 w 123"/>
                  <a:gd name="T67" fmla="*/ 84 h 118"/>
                  <a:gd name="T68" fmla="*/ 77 w 123"/>
                  <a:gd name="T69" fmla="*/ 101 h 118"/>
                  <a:gd name="T70" fmla="*/ 77 w 123"/>
                  <a:gd name="T71" fmla="*/ 109 h 118"/>
                  <a:gd name="T72" fmla="*/ 77 w 123"/>
                  <a:gd name="T73" fmla="*/ 118 h 118"/>
                  <a:gd name="T74" fmla="*/ 77 w 123"/>
                  <a:gd name="T75" fmla="*/ 118 h 118"/>
                  <a:gd name="T76" fmla="*/ 72 w 123"/>
                  <a:gd name="T77" fmla="*/ 118 h 118"/>
                  <a:gd name="T78" fmla="*/ 51 w 123"/>
                  <a:gd name="T79" fmla="*/ 118 h 118"/>
                  <a:gd name="T80" fmla="*/ 41 w 123"/>
                  <a:gd name="T81" fmla="*/ 118 h 118"/>
                  <a:gd name="T82" fmla="*/ 36 w 123"/>
                  <a:gd name="T83" fmla="*/ 109 h 118"/>
                  <a:gd name="T84" fmla="*/ 41 w 123"/>
                  <a:gd name="T85" fmla="*/ 109 h 118"/>
                  <a:gd name="T86" fmla="*/ 41 w 123"/>
                  <a:gd name="T87" fmla="*/ 109 h 118"/>
                  <a:gd name="T88" fmla="*/ 41 w 123"/>
                  <a:gd name="T89" fmla="*/ 92 h 118"/>
                  <a:gd name="T90" fmla="*/ 41 w 123"/>
                  <a:gd name="T91" fmla="*/ 84 h 118"/>
                  <a:gd name="T92" fmla="*/ 41 w 123"/>
                  <a:gd name="T93" fmla="*/ 67 h 118"/>
                  <a:gd name="T94" fmla="*/ 41 w 123"/>
                  <a:gd name="T95" fmla="*/ 59 h 118"/>
                  <a:gd name="T96" fmla="*/ 36 w 123"/>
                  <a:gd name="T97" fmla="*/ 50 h 118"/>
                  <a:gd name="T98" fmla="*/ 36 w 123"/>
                  <a:gd name="T99" fmla="*/ 42 h 118"/>
                  <a:gd name="T100" fmla="*/ 36 w 123"/>
                  <a:gd name="T101" fmla="*/ 34 h 118"/>
                  <a:gd name="T102" fmla="*/ 31 w 123"/>
                  <a:gd name="T103" fmla="*/ 34 h 118"/>
                  <a:gd name="T104" fmla="*/ 20 w 123"/>
                  <a:gd name="T105" fmla="*/ 25 h 11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23" h="118">
                    <a:moveTo>
                      <a:pt x="20" y="17"/>
                    </a:moveTo>
                    <a:lnTo>
                      <a:pt x="20" y="17"/>
                    </a:lnTo>
                    <a:lnTo>
                      <a:pt x="15" y="17"/>
                    </a:lnTo>
                    <a:lnTo>
                      <a:pt x="1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8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51" y="25"/>
                    </a:lnTo>
                    <a:lnTo>
                      <a:pt x="51" y="34"/>
                    </a:lnTo>
                    <a:lnTo>
                      <a:pt x="56" y="34"/>
                    </a:lnTo>
                    <a:lnTo>
                      <a:pt x="61" y="34"/>
                    </a:lnTo>
                    <a:lnTo>
                      <a:pt x="72" y="34"/>
                    </a:lnTo>
                    <a:lnTo>
                      <a:pt x="77" y="25"/>
                    </a:lnTo>
                    <a:lnTo>
                      <a:pt x="77" y="17"/>
                    </a:lnTo>
                    <a:lnTo>
                      <a:pt x="82" y="8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97" y="8"/>
                    </a:lnTo>
                    <a:lnTo>
                      <a:pt x="103" y="8"/>
                    </a:lnTo>
                    <a:lnTo>
                      <a:pt x="113" y="8"/>
                    </a:lnTo>
                    <a:lnTo>
                      <a:pt x="118" y="8"/>
                    </a:lnTo>
                    <a:lnTo>
                      <a:pt x="123" y="8"/>
                    </a:lnTo>
                    <a:lnTo>
                      <a:pt x="118" y="8"/>
                    </a:lnTo>
                    <a:lnTo>
                      <a:pt x="118" y="17"/>
                    </a:lnTo>
                    <a:lnTo>
                      <a:pt x="113" y="25"/>
                    </a:lnTo>
                    <a:lnTo>
                      <a:pt x="97" y="34"/>
                    </a:lnTo>
                    <a:lnTo>
                      <a:pt x="92" y="34"/>
                    </a:lnTo>
                    <a:lnTo>
                      <a:pt x="92" y="42"/>
                    </a:lnTo>
                    <a:lnTo>
                      <a:pt x="92" y="50"/>
                    </a:lnTo>
                    <a:lnTo>
                      <a:pt x="82" y="59"/>
                    </a:lnTo>
                    <a:lnTo>
                      <a:pt x="77" y="67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72" y="118"/>
                    </a:lnTo>
                    <a:lnTo>
                      <a:pt x="56" y="118"/>
                    </a:lnTo>
                    <a:lnTo>
                      <a:pt x="51" y="118"/>
                    </a:lnTo>
                    <a:lnTo>
                      <a:pt x="41" y="118"/>
                    </a:lnTo>
                    <a:lnTo>
                      <a:pt x="36" y="118"/>
                    </a:lnTo>
                    <a:lnTo>
                      <a:pt x="36" y="109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59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31" y="34"/>
                    </a:lnTo>
                    <a:lnTo>
                      <a:pt x="20" y="25"/>
                    </a:lnTo>
                    <a:lnTo>
                      <a:pt x="20" y="17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5" name="Freeform 147"/>
              <p:cNvSpPr>
                <a:spLocks/>
              </p:cNvSpPr>
              <p:nvPr/>
            </p:nvSpPr>
            <p:spPr bwMode="auto">
              <a:xfrm>
                <a:off x="2407" y="3462"/>
                <a:ext cx="129" cy="118"/>
              </a:xfrm>
              <a:custGeom>
                <a:avLst/>
                <a:gdLst>
                  <a:gd name="T0" fmla="*/ 5 w 129"/>
                  <a:gd name="T1" fmla="*/ 9 h 118"/>
                  <a:gd name="T2" fmla="*/ 5 w 129"/>
                  <a:gd name="T3" fmla="*/ 0 h 118"/>
                  <a:gd name="T4" fmla="*/ 26 w 129"/>
                  <a:gd name="T5" fmla="*/ 0 h 118"/>
                  <a:gd name="T6" fmla="*/ 41 w 129"/>
                  <a:gd name="T7" fmla="*/ 9 h 118"/>
                  <a:gd name="T8" fmla="*/ 67 w 129"/>
                  <a:gd name="T9" fmla="*/ 34 h 118"/>
                  <a:gd name="T10" fmla="*/ 88 w 129"/>
                  <a:gd name="T11" fmla="*/ 9 h 118"/>
                  <a:gd name="T12" fmla="*/ 103 w 129"/>
                  <a:gd name="T13" fmla="*/ 0 h 118"/>
                  <a:gd name="T14" fmla="*/ 113 w 129"/>
                  <a:gd name="T15" fmla="*/ 9 h 118"/>
                  <a:gd name="T16" fmla="*/ 129 w 129"/>
                  <a:gd name="T17" fmla="*/ 9 h 118"/>
                  <a:gd name="T18" fmla="*/ 108 w 129"/>
                  <a:gd name="T19" fmla="*/ 26 h 118"/>
                  <a:gd name="T20" fmla="*/ 88 w 129"/>
                  <a:gd name="T21" fmla="*/ 51 h 118"/>
                  <a:gd name="T22" fmla="*/ 82 w 129"/>
                  <a:gd name="T23" fmla="*/ 84 h 118"/>
                  <a:gd name="T24" fmla="*/ 82 w 129"/>
                  <a:gd name="T25" fmla="*/ 110 h 118"/>
                  <a:gd name="T26" fmla="*/ 67 w 129"/>
                  <a:gd name="T27" fmla="*/ 118 h 118"/>
                  <a:gd name="T28" fmla="*/ 41 w 129"/>
                  <a:gd name="T29" fmla="*/ 110 h 118"/>
                  <a:gd name="T30" fmla="*/ 46 w 129"/>
                  <a:gd name="T31" fmla="*/ 76 h 118"/>
                  <a:gd name="T32" fmla="*/ 41 w 129"/>
                  <a:gd name="T33" fmla="*/ 42 h 118"/>
                  <a:gd name="T34" fmla="*/ 26 w 129"/>
                  <a:gd name="T35" fmla="*/ 26 h 118"/>
                  <a:gd name="T36" fmla="*/ 16 w 129"/>
                  <a:gd name="T37" fmla="*/ 9 h 118"/>
                  <a:gd name="T38" fmla="*/ 5 w 129"/>
                  <a:gd name="T39" fmla="*/ 0 h 118"/>
                  <a:gd name="T40" fmla="*/ 21 w 129"/>
                  <a:gd name="T41" fmla="*/ 9 h 118"/>
                  <a:gd name="T42" fmla="*/ 26 w 129"/>
                  <a:gd name="T43" fmla="*/ 0 h 118"/>
                  <a:gd name="T44" fmla="*/ 36 w 129"/>
                  <a:gd name="T45" fmla="*/ 0 h 118"/>
                  <a:gd name="T46" fmla="*/ 46 w 129"/>
                  <a:gd name="T47" fmla="*/ 17 h 118"/>
                  <a:gd name="T48" fmla="*/ 57 w 129"/>
                  <a:gd name="T49" fmla="*/ 26 h 118"/>
                  <a:gd name="T50" fmla="*/ 67 w 129"/>
                  <a:gd name="T51" fmla="*/ 34 h 118"/>
                  <a:gd name="T52" fmla="*/ 82 w 129"/>
                  <a:gd name="T53" fmla="*/ 17 h 118"/>
                  <a:gd name="T54" fmla="*/ 88 w 129"/>
                  <a:gd name="T55" fmla="*/ 9 h 118"/>
                  <a:gd name="T56" fmla="*/ 98 w 129"/>
                  <a:gd name="T57" fmla="*/ 0 h 118"/>
                  <a:gd name="T58" fmla="*/ 103 w 129"/>
                  <a:gd name="T59" fmla="*/ 0 h 118"/>
                  <a:gd name="T60" fmla="*/ 113 w 129"/>
                  <a:gd name="T61" fmla="*/ 9 h 118"/>
                  <a:gd name="T62" fmla="*/ 123 w 129"/>
                  <a:gd name="T63" fmla="*/ 0 h 118"/>
                  <a:gd name="T64" fmla="*/ 123 w 129"/>
                  <a:gd name="T65" fmla="*/ 17 h 118"/>
                  <a:gd name="T66" fmla="*/ 108 w 129"/>
                  <a:gd name="T67" fmla="*/ 26 h 118"/>
                  <a:gd name="T68" fmla="*/ 103 w 129"/>
                  <a:gd name="T69" fmla="*/ 34 h 118"/>
                  <a:gd name="T70" fmla="*/ 98 w 129"/>
                  <a:gd name="T71" fmla="*/ 42 h 118"/>
                  <a:gd name="T72" fmla="*/ 88 w 129"/>
                  <a:gd name="T73" fmla="*/ 59 h 118"/>
                  <a:gd name="T74" fmla="*/ 82 w 129"/>
                  <a:gd name="T75" fmla="*/ 76 h 118"/>
                  <a:gd name="T76" fmla="*/ 82 w 129"/>
                  <a:gd name="T77" fmla="*/ 101 h 118"/>
                  <a:gd name="T78" fmla="*/ 82 w 129"/>
                  <a:gd name="T79" fmla="*/ 110 h 118"/>
                  <a:gd name="T80" fmla="*/ 82 w 129"/>
                  <a:gd name="T81" fmla="*/ 118 h 118"/>
                  <a:gd name="T82" fmla="*/ 62 w 129"/>
                  <a:gd name="T83" fmla="*/ 118 h 118"/>
                  <a:gd name="T84" fmla="*/ 41 w 129"/>
                  <a:gd name="T85" fmla="*/ 110 h 118"/>
                  <a:gd name="T86" fmla="*/ 46 w 129"/>
                  <a:gd name="T87" fmla="*/ 101 h 118"/>
                  <a:gd name="T88" fmla="*/ 46 w 129"/>
                  <a:gd name="T89" fmla="*/ 84 h 118"/>
                  <a:gd name="T90" fmla="*/ 46 w 129"/>
                  <a:gd name="T91" fmla="*/ 76 h 118"/>
                  <a:gd name="T92" fmla="*/ 41 w 129"/>
                  <a:gd name="T93" fmla="*/ 59 h 118"/>
                  <a:gd name="T94" fmla="*/ 41 w 129"/>
                  <a:gd name="T95" fmla="*/ 51 h 118"/>
                  <a:gd name="T96" fmla="*/ 36 w 129"/>
                  <a:gd name="T97" fmla="*/ 26 h 11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9" h="118">
                    <a:moveTo>
                      <a:pt x="26" y="26"/>
                    </a:moveTo>
                    <a:lnTo>
                      <a:pt x="21" y="17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6" y="0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46" y="17"/>
                    </a:lnTo>
                    <a:lnTo>
                      <a:pt x="57" y="26"/>
                    </a:lnTo>
                    <a:lnTo>
                      <a:pt x="67" y="34"/>
                    </a:lnTo>
                    <a:lnTo>
                      <a:pt x="77" y="26"/>
                    </a:lnTo>
                    <a:lnTo>
                      <a:pt x="88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8" y="9"/>
                    </a:lnTo>
                    <a:lnTo>
                      <a:pt x="113" y="9"/>
                    </a:lnTo>
                    <a:lnTo>
                      <a:pt x="123" y="0"/>
                    </a:lnTo>
                    <a:lnTo>
                      <a:pt x="129" y="0"/>
                    </a:lnTo>
                    <a:lnTo>
                      <a:pt x="129" y="9"/>
                    </a:lnTo>
                    <a:lnTo>
                      <a:pt x="123" y="17"/>
                    </a:lnTo>
                    <a:lnTo>
                      <a:pt x="108" y="26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88" y="51"/>
                    </a:lnTo>
                    <a:lnTo>
                      <a:pt x="88" y="59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41" y="118"/>
                    </a:lnTo>
                    <a:lnTo>
                      <a:pt x="41" y="110"/>
                    </a:lnTo>
                    <a:lnTo>
                      <a:pt x="46" y="101"/>
                    </a:lnTo>
                    <a:lnTo>
                      <a:pt x="46" y="84"/>
                    </a:lnTo>
                    <a:lnTo>
                      <a:pt x="46" y="76"/>
                    </a:lnTo>
                    <a:lnTo>
                      <a:pt x="46" y="68"/>
                    </a:lnTo>
                    <a:lnTo>
                      <a:pt x="41" y="51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26" y="26"/>
                    </a:lnTo>
                    <a:lnTo>
                      <a:pt x="21" y="17"/>
                    </a:lnTo>
                    <a:lnTo>
                      <a:pt x="16" y="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46" y="17"/>
                    </a:lnTo>
                    <a:lnTo>
                      <a:pt x="46" y="26"/>
                    </a:lnTo>
                    <a:lnTo>
                      <a:pt x="57" y="26"/>
                    </a:lnTo>
                    <a:lnTo>
                      <a:pt x="62" y="34"/>
                    </a:lnTo>
                    <a:lnTo>
                      <a:pt x="67" y="34"/>
                    </a:lnTo>
                    <a:lnTo>
                      <a:pt x="77" y="26"/>
                    </a:lnTo>
                    <a:lnTo>
                      <a:pt x="82" y="17"/>
                    </a:lnTo>
                    <a:lnTo>
                      <a:pt x="88" y="9"/>
                    </a:lnTo>
                    <a:lnTo>
                      <a:pt x="88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8" y="9"/>
                    </a:lnTo>
                    <a:lnTo>
                      <a:pt x="113" y="9"/>
                    </a:lnTo>
                    <a:lnTo>
                      <a:pt x="113" y="0"/>
                    </a:lnTo>
                    <a:lnTo>
                      <a:pt x="123" y="0"/>
                    </a:lnTo>
                    <a:lnTo>
                      <a:pt x="129" y="0"/>
                    </a:lnTo>
                    <a:lnTo>
                      <a:pt x="129" y="9"/>
                    </a:lnTo>
                    <a:lnTo>
                      <a:pt x="123" y="17"/>
                    </a:lnTo>
                    <a:lnTo>
                      <a:pt x="113" y="26"/>
                    </a:lnTo>
                    <a:lnTo>
                      <a:pt x="108" y="26"/>
                    </a:lnTo>
                    <a:lnTo>
                      <a:pt x="103" y="26"/>
                    </a:lnTo>
                    <a:lnTo>
                      <a:pt x="103" y="34"/>
                    </a:lnTo>
                    <a:lnTo>
                      <a:pt x="98" y="34"/>
                    </a:lnTo>
                    <a:lnTo>
                      <a:pt x="98" y="42"/>
                    </a:lnTo>
                    <a:lnTo>
                      <a:pt x="88" y="51"/>
                    </a:lnTo>
                    <a:lnTo>
                      <a:pt x="88" y="59"/>
                    </a:lnTo>
                    <a:lnTo>
                      <a:pt x="88" y="68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82" y="118"/>
                    </a:lnTo>
                    <a:lnTo>
                      <a:pt x="77" y="118"/>
                    </a:lnTo>
                    <a:lnTo>
                      <a:pt x="62" y="118"/>
                    </a:lnTo>
                    <a:lnTo>
                      <a:pt x="57" y="118"/>
                    </a:lnTo>
                    <a:lnTo>
                      <a:pt x="41" y="118"/>
                    </a:lnTo>
                    <a:lnTo>
                      <a:pt x="41" y="110"/>
                    </a:lnTo>
                    <a:lnTo>
                      <a:pt x="46" y="101"/>
                    </a:lnTo>
                    <a:lnTo>
                      <a:pt x="46" y="93"/>
                    </a:lnTo>
                    <a:lnTo>
                      <a:pt x="46" y="84"/>
                    </a:lnTo>
                    <a:lnTo>
                      <a:pt x="46" y="76"/>
                    </a:lnTo>
                    <a:lnTo>
                      <a:pt x="46" y="68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36" y="26"/>
                    </a:lnTo>
                    <a:lnTo>
                      <a:pt x="26" y="26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6" name="Freeform 148"/>
              <p:cNvSpPr>
                <a:spLocks/>
              </p:cNvSpPr>
              <p:nvPr/>
            </p:nvSpPr>
            <p:spPr bwMode="auto">
              <a:xfrm>
                <a:off x="2125" y="3580"/>
                <a:ext cx="123" cy="118"/>
              </a:xfrm>
              <a:custGeom>
                <a:avLst/>
                <a:gdLst>
                  <a:gd name="T0" fmla="*/ 0 w 123"/>
                  <a:gd name="T1" fmla="*/ 8 h 118"/>
                  <a:gd name="T2" fmla="*/ 0 w 123"/>
                  <a:gd name="T3" fmla="*/ 0 h 118"/>
                  <a:gd name="T4" fmla="*/ 20 w 123"/>
                  <a:gd name="T5" fmla="*/ 8 h 118"/>
                  <a:gd name="T6" fmla="*/ 36 w 123"/>
                  <a:gd name="T7" fmla="*/ 8 h 118"/>
                  <a:gd name="T8" fmla="*/ 61 w 123"/>
                  <a:gd name="T9" fmla="*/ 34 h 118"/>
                  <a:gd name="T10" fmla="*/ 82 w 123"/>
                  <a:gd name="T11" fmla="*/ 8 h 118"/>
                  <a:gd name="T12" fmla="*/ 97 w 123"/>
                  <a:gd name="T13" fmla="*/ 0 h 118"/>
                  <a:gd name="T14" fmla="*/ 113 w 123"/>
                  <a:gd name="T15" fmla="*/ 8 h 118"/>
                  <a:gd name="T16" fmla="*/ 123 w 123"/>
                  <a:gd name="T17" fmla="*/ 8 h 118"/>
                  <a:gd name="T18" fmla="*/ 103 w 123"/>
                  <a:gd name="T19" fmla="*/ 25 h 118"/>
                  <a:gd name="T20" fmla="*/ 82 w 123"/>
                  <a:gd name="T21" fmla="*/ 50 h 118"/>
                  <a:gd name="T22" fmla="*/ 77 w 123"/>
                  <a:gd name="T23" fmla="*/ 84 h 118"/>
                  <a:gd name="T24" fmla="*/ 77 w 123"/>
                  <a:gd name="T25" fmla="*/ 109 h 118"/>
                  <a:gd name="T26" fmla="*/ 61 w 123"/>
                  <a:gd name="T27" fmla="*/ 118 h 118"/>
                  <a:gd name="T28" fmla="*/ 41 w 123"/>
                  <a:gd name="T29" fmla="*/ 109 h 118"/>
                  <a:gd name="T30" fmla="*/ 41 w 123"/>
                  <a:gd name="T31" fmla="*/ 67 h 118"/>
                  <a:gd name="T32" fmla="*/ 36 w 123"/>
                  <a:gd name="T33" fmla="*/ 42 h 118"/>
                  <a:gd name="T34" fmla="*/ 20 w 123"/>
                  <a:gd name="T35" fmla="*/ 17 h 118"/>
                  <a:gd name="T36" fmla="*/ 10 w 123"/>
                  <a:gd name="T37" fmla="*/ 8 h 118"/>
                  <a:gd name="T38" fmla="*/ 0 w 123"/>
                  <a:gd name="T39" fmla="*/ 8 h 118"/>
                  <a:gd name="T40" fmla="*/ 10 w 123"/>
                  <a:gd name="T41" fmla="*/ 8 h 118"/>
                  <a:gd name="T42" fmla="*/ 20 w 123"/>
                  <a:gd name="T43" fmla="*/ 0 h 118"/>
                  <a:gd name="T44" fmla="*/ 36 w 123"/>
                  <a:gd name="T45" fmla="*/ 8 h 118"/>
                  <a:gd name="T46" fmla="*/ 41 w 123"/>
                  <a:gd name="T47" fmla="*/ 17 h 118"/>
                  <a:gd name="T48" fmla="*/ 51 w 123"/>
                  <a:gd name="T49" fmla="*/ 34 h 118"/>
                  <a:gd name="T50" fmla="*/ 61 w 123"/>
                  <a:gd name="T51" fmla="*/ 34 h 118"/>
                  <a:gd name="T52" fmla="*/ 77 w 123"/>
                  <a:gd name="T53" fmla="*/ 25 h 118"/>
                  <a:gd name="T54" fmla="*/ 82 w 123"/>
                  <a:gd name="T55" fmla="*/ 8 h 118"/>
                  <a:gd name="T56" fmla="*/ 97 w 123"/>
                  <a:gd name="T57" fmla="*/ 0 h 118"/>
                  <a:gd name="T58" fmla="*/ 103 w 123"/>
                  <a:gd name="T59" fmla="*/ 8 h 118"/>
                  <a:gd name="T60" fmla="*/ 113 w 123"/>
                  <a:gd name="T61" fmla="*/ 8 h 118"/>
                  <a:gd name="T62" fmla="*/ 118 w 123"/>
                  <a:gd name="T63" fmla="*/ 8 h 118"/>
                  <a:gd name="T64" fmla="*/ 123 w 123"/>
                  <a:gd name="T65" fmla="*/ 8 h 118"/>
                  <a:gd name="T66" fmla="*/ 118 w 123"/>
                  <a:gd name="T67" fmla="*/ 17 h 118"/>
                  <a:gd name="T68" fmla="*/ 113 w 123"/>
                  <a:gd name="T69" fmla="*/ 25 h 118"/>
                  <a:gd name="T70" fmla="*/ 97 w 123"/>
                  <a:gd name="T71" fmla="*/ 34 h 118"/>
                  <a:gd name="T72" fmla="*/ 92 w 123"/>
                  <a:gd name="T73" fmla="*/ 42 h 118"/>
                  <a:gd name="T74" fmla="*/ 92 w 123"/>
                  <a:gd name="T75" fmla="*/ 50 h 118"/>
                  <a:gd name="T76" fmla="*/ 82 w 123"/>
                  <a:gd name="T77" fmla="*/ 59 h 118"/>
                  <a:gd name="T78" fmla="*/ 77 w 123"/>
                  <a:gd name="T79" fmla="*/ 84 h 118"/>
                  <a:gd name="T80" fmla="*/ 77 w 123"/>
                  <a:gd name="T81" fmla="*/ 101 h 118"/>
                  <a:gd name="T82" fmla="*/ 77 w 123"/>
                  <a:gd name="T83" fmla="*/ 109 h 118"/>
                  <a:gd name="T84" fmla="*/ 77 w 123"/>
                  <a:gd name="T85" fmla="*/ 118 h 118"/>
                  <a:gd name="T86" fmla="*/ 56 w 123"/>
                  <a:gd name="T87" fmla="*/ 118 h 118"/>
                  <a:gd name="T88" fmla="*/ 41 w 123"/>
                  <a:gd name="T89" fmla="*/ 118 h 118"/>
                  <a:gd name="T90" fmla="*/ 41 w 123"/>
                  <a:gd name="T91" fmla="*/ 109 h 118"/>
                  <a:gd name="T92" fmla="*/ 41 w 123"/>
                  <a:gd name="T93" fmla="*/ 109 h 118"/>
                  <a:gd name="T94" fmla="*/ 41 w 123"/>
                  <a:gd name="T95" fmla="*/ 92 h 118"/>
                  <a:gd name="T96" fmla="*/ 41 w 123"/>
                  <a:gd name="T97" fmla="*/ 67 h 118"/>
                  <a:gd name="T98" fmla="*/ 36 w 123"/>
                  <a:gd name="T99" fmla="*/ 59 h 118"/>
                  <a:gd name="T100" fmla="*/ 36 w 123"/>
                  <a:gd name="T101" fmla="*/ 42 h 118"/>
                  <a:gd name="T102" fmla="*/ 31 w 123"/>
                  <a:gd name="T103" fmla="*/ 34 h 118"/>
                  <a:gd name="T104" fmla="*/ 20 w 123"/>
                  <a:gd name="T105" fmla="*/ 25 h 11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23" h="118">
                    <a:moveTo>
                      <a:pt x="20" y="17"/>
                    </a:moveTo>
                    <a:lnTo>
                      <a:pt x="15" y="1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31" y="0"/>
                    </a:lnTo>
                    <a:lnTo>
                      <a:pt x="36" y="8"/>
                    </a:lnTo>
                    <a:lnTo>
                      <a:pt x="41" y="17"/>
                    </a:lnTo>
                    <a:lnTo>
                      <a:pt x="51" y="34"/>
                    </a:lnTo>
                    <a:lnTo>
                      <a:pt x="61" y="34"/>
                    </a:lnTo>
                    <a:lnTo>
                      <a:pt x="77" y="25"/>
                    </a:lnTo>
                    <a:lnTo>
                      <a:pt x="82" y="8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3" y="8"/>
                    </a:lnTo>
                    <a:lnTo>
                      <a:pt x="113" y="8"/>
                    </a:lnTo>
                    <a:lnTo>
                      <a:pt x="118" y="8"/>
                    </a:lnTo>
                    <a:lnTo>
                      <a:pt x="123" y="0"/>
                    </a:lnTo>
                    <a:lnTo>
                      <a:pt x="123" y="8"/>
                    </a:lnTo>
                    <a:lnTo>
                      <a:pt x="118" y="17"/>
                    </a:lnTo>
                    <a:lnTo>
                      <a:pt x="103" y="25"/>
                    </a:lnTo>
                    <a:lnTo>
                      <a:pt x="97" y="34"/>
                    </a:lnTo>
                    <a:lnTo>
                      <a:pt x="92" y="42"/>
                    </a:lnTo>
                    <a:lnTo>
                      <a:pt x="82" y="50"/>
                    </a:lnTo>
                    <a:lnTo>
                      <a:pt x="82" y="59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72" y="118"/>
                    </a:lnTo>
                    <a:lnTo>
                      <a:pt x="61" y="118"/>
                    </a:lnTo>
                    <a:lnTo>
                      <a:pt x="41" y="118"/>
                    </a:lnTo>
                    <a:lnTo>
                      <a:pt x="36" y="109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36" y="59"/>
                    </a:lnTo>
                    <a:lnTo>
                      <a:pt x="36" y="42"/>
                    </a:lnTo>
                    <a:lnTo>
                      <a:pt x="31" y="34"/>
                    </a:lnTo>
                    <a:lnTo>
                      <a:pt x="20" y="25"/>
                    </a:lnTo>
                    <a:lnTo>
                      <a:pt x="20" y="17"/>
                    </a:lnTo>
                    <a:lnTo>
                      <a:pt x="15" y="17"/>
                    </a:lnTo>
                    <a:lnTo>
                      <a:pt x="1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8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51" y="25"/>
                    </a:lnTo>
                    <a:lnTo>
                      <a:pt x="51" y="34"/>
                    </a:lnTo>
                    <a:lnTo>
                      <a:pt x="56" y="34"/>
                    </a:lnTo>
                    <a:lnTo>
                      <a:pt x="61" y="34"/>
                    </a:lnTo>
                    <a:lnTo>
                      <a:pt x="72" y="34"/>
                    </a:lnTo>
                    <a:lnTo>
                      <a:pt x="77" y="25"/>
                    </a:lnTo>
                    <a:lnTo>
                      <a:pt x="77" y="17"/>
                    </a:lnTo>
                    <a:lnTo>
                      <a:pt x="82" y="8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97" y="8"/>
                    </a:lnTo>
                    <a:lnTo>
                      <a:pt x="103" y="8"/>
                    </a:lnTo>
                    <a:lnTo>
                      <a:pt x="113" y="8"/>
                    </a:lnTo>
                    <a:lnTo>
                      <a:pt x="118" y="8"/>
                    </a:lnTo>
                    <a:lnTo>
                      <a:pt x="123" y="8"/>
                    </a:lnTo>
                    <a:lnTo>
                      <a:pt x="118" y="8"/>
                    </a:lnTo>
                    <a:lnTo>
                      <a:pt x="118" y="17"/>
                    </a:lnTo>
                    <a:lnTo>
                      <a:pt x="113" y="25"/>
                    </a:lnTo>
                    <a:lnTo>
                      <a:pt x="97" y="34"/>
                    </a:lnTo>
                    <a:lnTo>
                      <a:pt x="92" y="34"/>
                    </a:lnTo>
                    <a:lnTo>
                      <a:pt x="92" y="42"/>
                    </a:lnTo>
                    <a:lnTo>
                      <a:pt x="92" y="50"/>
                    </a:lnTo>
                    <a:lnTo>
                      <a:pt x="82" y="59"/>
                    </a:lnTo>
                    <a:lnTo>
                      <a:pt x="77" y="67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72" y="118"/>
                    </a:lnTo>
                    <a:lnTo>
                      <a:pt x="56" y="118"/>
                    </a:lnTo>
                    <a:lnTo>
                      <a:pt x="51" y="118"/>
                    </a:lnTo>
                    <a:lnTo>
                      <a:pt x="41" y="118"/>
                    </a:lnTo>
                    <a:lnTo>
                      <a:pt x="36" y="118"/>
                    </a:lnTo>
                    <a:lnTo>
                      <a:pt x="36" y="109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59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31" y="34"/>
                    </a:lnTo>
                    <a:lnTo>
                      <a:pt x="20" y="25"/>
                    </a:lnTo>
                    <a:lnTo>
                      <a:pt x="20" y="17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7" name="Freeform 149"/>
              <p:cNvSpPr>
                <a:spLocks/>
              </p:cNvSpPr>
              <p:nvPr/>
            </p:nvSpPr>
            <p:spPr bwMode="auto">
              <a:xfrm>
                <a:off x="2238" y="3656"/>
                <a:ext cx="128" cy="126"/>
              </a:xfrm>
              <a:custGeom>
                <a:avLst/>
                <a:gdLst>
                  <a:gd name="T0" fmla="*/ 25 w 128"/>
                  <a:gd name="T1" fmla="*/ 25 h 126"/>
                  <a:gd name="T2" fmla="*/ 10 w 128"/>
                  <a:gd name="T3" fmla="*/ 16 h 126"/>
                  <a:gd name="T4" fmla="*/ 5 w 128"/>
                  <a:gd name="T5" fmla="*/ 8 h 126"/>
                  <a:gd name="T6" fmla="*/ 0 w 128"/>
                  <a:gd name="T7" fmla="*/ 8 h 126"/>
                  <a:gd name="T8" fmla="*/ 10 w 128"/>
                  <a:gd name="T9" fmla="*/ 8 h 126"/>
                  <a:gd name="T10" fmla="*/ 20 w 128"/>
                  <a:gd name="T11" fmla="*/ 8 h 126"/>
                  <a:gd name="T12" fmla="*/ 31 w 128"/>
                  <a:gd name="T13" fmla="*/ 0 h 126"/>
                  <a:gd name="T14" fmla="*/ 41 w 128"/>
                  <a:gd name="T15" fmla="*/ 8 h 126"/>
                  <a:gd name="T16" fmla="*/ 41 w 128"/>
                  <a:gd name="T17" fmla="*/ 16 h 126"/>
                  <a:gd name="T18" fmla="*/ 46 w 128"/>
                  <a:gd name="T19" fmla="*/ 25 h 126"/>
                  <a:gd name="T20" fmla="*/ 51 w 128"/>
                  <a:gd name="T21" fmla="*/ 33 h 126"/>
                  <a:gd name="T22" fmla="*/ 61 w 128"/>
                  <a:gd name="T23" fmla="*/ 33 h 126"/>
                  <a:gd name="T24" fmla="*/ 61 w 128"/>
                  <a:gd name="T25" fmla="*/ 42 h 126"/>
                  <a:gd name="T26" fmla="*/ 67 w 128"/>
                  <a:gd name="T27" fmla="*/ 33 h 126"/>
                  <a:gd name="T28" fmla="*/ 67 w 128"/>
                  <a:gd name="T29" fmla="*/ 33 h 126"/>
                  <a:gd name="T30" fmla="*/ 72 w 128"/>
                  <a:gd name="T31" fmla="*/ 25 h 126"/>
                  <a:gd name="T32" fmla="*/ 87 w 128"/>
                  <a:gd name="T33" fmla="*/ 16 h 126"/>
                  <a:gd name="T34" fmla="*/ 87 w 128"/>
                  <a:gd name="T35" fmla="*/ 8 h 126"/>
                  <a:gd name="T36" fmla="*/ 92 w 128"/>
                  <a:gd name="T37" fmla="*/ 8 h 126"/>
                  <a:gd name="T38" fmla="*/ 102 w 128"/>
                  <a:gd name="T39" fmla="*/ 0 h 126"/>
                  <a:gd name="T40" fmla="*/ 102 w 128"/>
                  <a:gd name="T41" fmla="*/ 8 h 126"/>
                  <a:gd name="T42" fmla="*/ 108 w 128"/>
                  <a:gd name="T43" fmla="*/ 16 h 126"/>
                  <a:gd name="T44" fmla="*/ 113 w 128"/>
                  <a:gd name="T45" fmla="*/ 8 h 126"/>
                  <a:gd name="T46" fmla="*/ 128 w 128"/>
                  <a:gd name="T47" fmla="*/ 8 h 126"/>
                  <a:gd name="T48" fmla="*/ 128 w 128"/>
                  <a:gd name="T49" fmla="*/ 16 h 126"/>
                  <a:gd name="T50" fmla="*/ 123 w 128"/>
                  <a:gd name="T51" fmla="*/ 16 h 126"/>
                  <a:gd name="T52" fmla="*/ 108 w 128"/>
                  <a:gd name="T53" fmla="*/ 33 h 126"/>
                  <a:gd name="T54" fmla="*/ 102 w 128"/>
                  <a:gd name="T55" fmla="*/ 33 h 126"/>
                  <a:gd name="T56" fmla="*/ 92 w 128"/>
                  <a:gd name="T57" fmla="*/ 42 h 126"/>
                  <a:gd name="T58" fmla="*/ 92 w 128"/>
                  <a:gd name="T59" fmla="*/ 50 h 126"/>
                  <a:gd name="T60" fmla="*/ 87 w 128"/>
                  <a:gd name="T61" fmla="*/ 50 h 126"/>
                  <a:gd name="T62" fmla="*/ 87 w 128"/>
                  <a:gd name="T63" fmla="*/ 58 h 126"/>
                  <a:gd name="T64" fmla="*/ 82 w 128"/>
                  <a:gd name="T65" fmla="*/ 67 h 126"/>
                  <a:gd name="T66" fmla="*/ 82 w 128"/>
                  <a:gd name="T67" fmla="*/ 75 h 126"/>
                  <a:gd name="T68" fmla="*/ 82 w 128"/>
                  <a:gd name="T69" fmla="*/ 84 h 126"/>
                  <a:gd name="T70" fmla="*/ 82 w 128"/>
                  <a:gd name="T71" fmla="*/ 92 h 126"/>
                  <a:gd name="T72" fmla="*/ 82 w 128"/>
                  <a:gd name="T73" fmla="*/ 109 h 126"/>
                  <a:gd name="T74" fmla="*/ 82 w 128"/>
                  <a:gd name="T75" fmla="*/ 109 h 126"/>
                  <a:gd name="T76" fmla="*/ 82 w 128"/>
                  <a:gd name="T77" fmla="*/ 126 h 126"/>
                  <a:gd name="T78" fmla="*/ 72 w 128"/>
                  <a:gd name="T79" fmla="*/ 126 h 126"/>
                  <a:gd name="T80" fmla="*/ 51 w 128"/>
                  <a:gd name="T81" fmla="*/ 126 h 126"/>
                  <a:gd name="T82" fmla="*/ 41 w 128"/>
                  <a:gd name="T83" fmla="*/ 126 h 126"/>
                  <a:gd name="T84" fmla="*/ 41 w 128"/>
                  <a:gd name="T85" fmla="*/ 117 h 126"/>
                  <a:gd name="T86" fmla="*/ 41 w 128"/>
                  <a:gd name="T87" fmla="*/ 109 h 126"/>
                  <a:gd name="T88" fmla="*/ 46 w 128"/>
                  <a:gd name="T89" fmla="*/ 100 h 126"/>
                  <a:gd name="T90" fmla="*/ 46 w 128"/>
                  <a:gd name="T91" fmla="*/ 84 h 126"/>
                  <a:gd name="T92" fmla="*/ 46 w 128"/>
                  <a:gd name="T93" fmla="*/ 75 h 126"/>
                  <a:gd name="T94" fmla="*/ 41 w 128"/>
                  <a:gd name="T95" fmla="*/ 67 h 126"/>
                  <a:gd name="T96" fmla="*/ 41 w 128"/>
                  <a:gd name="T97" fmla="*/ 58 h 126"/>
                  <a:gd name="T98" fmla="*/ 41 w 128"/>
                  <a:gd name="T99" fmla="*/ 50 h 126"/>
                  <a:gd name="T100" fmla="*/ 31 w 128"/>
                  <a:gd name="T101" fmla="*/ 33 h 126"/>
                  <a:gd name="T102" fmla="*/ 25 w 128"/>
                  <a:gd name="T103" fmla="*/ 33 h 12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8" h="126">
                    <a:moveTo>
                      <a:pt x="25" y="25"/>
                    </a:moveTo>
                    <a:lnTo>
                      <a:pt x="25" y="25"/>
                    </a:lnTo>
                    <a:lnTo>
                      <a:pt x="20" y="16"/>
                    </a:lnTo>
                    <a:lnTo>
                      <a:pt x="10" y="16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0" y="8"/>
                    </a:lnTo>
                    <a:lnTo>
                      <a:pt x="20" y="8"/>
                    </a:lnTo>
                    <a:lnTo>
                      <a:pt x="25" y="8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6" y="16"/>
                    </a:lnTo>
                    <a:lnTo>
                      <a:pt x="46" y="25"/>
                    </a:lnTo>
                    <a:lnTo>
                      <a:pt x="51" y="33"/>
                    </a:lnTo>
                    <a:lnTo>
                      <a:pt x="61" y="33"/>
                    </a:lnTo>
                    <a:lnTo>
                      <a:pt x="61" y="42"/>
                    </a:lnTo>
                    <a:lnTo>
                      <a:pt x="61" y="33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2" y="16"/>
                    </a:lnTo>
                    <a:lnTo>
                      <a:pt x="87" y="16"/>
                    </a:lnTo>
                    <a:lnTo>
                      <a:pt x="87" y="8"/>
                    </a:lnTo>
                    <a:lnTo>
                      <a:pt x="92" y="8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08" y="16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28" y="8"/>
                    </a:lnTo>
                    <a:lnTo>
                      <a:pt x="128" y="16"/>
                    </a:lnTo>
                    <a:lnTo>
                      <a:pt x="123" y="16"/>
                    </a:lnTo>
                    <a:lnTo>
                      <a:pt x="113" y="25"/>
                    </a:lnTo>
                    <a:lnTo>
                      <a:pt x="108" y="33"/>
                    </a:lnTo>
                    <a:lnTo>
                      <a:pt x="102" y="33"/>
                    </a:lnTo>
                    <a:lnTo>
                      <a:pt x="92" y="42"/>
                    </a:lnTo>
                    <a:lnTo>
                      <a:pt x="92" y="50"/>
                    </a:lnTo>
                    <a:lnTo>
                      <a:pt x="87" y="50"/>
                    </a:lnTo>
                    <a:lnTo>
                      <a:pt x="87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82" y="126"/>
                    </a:lnTo>
                    <a:lnTo>
                      <a:pt x="72" y="126"/>
                    </a:lnTo>
                    <a:lnTo>
                      <a:pt x="61" y="126"/>
                    </a:lnTo>
                    <a:lnTo>
                      <a:pt x="51" y="126"/>
                    </a:lnTo>
                    <a:lnTo>
                      <a:pt x="46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6" y="100"/>
                    </a:lnTo>
                    <a:lnTo>
                      <a:pt x="46" y="84"/>
                    </a:lnTo>
                    <a:lnTo>
                      <a:pt x="46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5" y="33"/>
                    </a:lnTo>
                    <a:lnTo>
                      <a:pt x="25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8" name="Freeform 150"/>
              <p:cNvSpPr>
                <a:spLocks/>
              </p:cNvSpPr>
              <p:nvPr/>
            </p:nvSpPr>
            <p:spPr bwMode="auto">
              <a:xfrm>
                <a:off x="2695" y="3773"/>
                <a:ext cx="128" cy="126"/>
              </a:xfrm>
              <a:custGeom>
                <a:avLst/>
                <a:gdLst>
                  <a:gd name="T0" fmla="*/ 25 w 128"/>
                  <a:gd name="T1" fmla="*/ 25 h 126"/>
                  <a:gd name="T2" fmla="*/ 10 w 128"/>
                  <a:gd name="T3" fmla="*/ 17 h 126"/>
                  <a:gd name="T4" fmla="*/ 0 w 128"/>
                  <a:gd name="T5" fmla="*/ 9 h 126"/>
                  <a:gd name="T6" fmla="*/ 10 w 128"/>
                  <a:gd name="T7" fmla="*/ 9 h 126"/>
                  <a:gd name="T8" fmla="*/ 20 w 128"/>
                  <a:gd name="T9" fmla="*/ 17 h 126"/>
                  <a:gd name="T10" fmla="*/ 20 w 128"/>
                  <a:gd name="T11" fmla="*/ 9 h 126"/>
                  <a:gd name="T12" fmla="*/ 25 w 128"/>
                  <a:gd name="T13" fmla="*/ 9 h 126"/>
                  <a:gd name="T14" fmla="*/ 31 w 128"/>
                  <a:gd name="T15" fmla="*/ 0 h 126"/>
                  <a:gd name="T16" fmla="*/ 41 w 128"/>
                  <a:gd name="T17" fmla="*/ 17 h 126"/>
                  <a:gd name="T18" fmla="*/ 46 w 128"/>
                  <a:gd name="T19" fmla="*/ 25 h 126"/>
                  <a:gd name="T20" fmla="*/ 51 w 128"/>
                  <a:gd name="T21" fmla="*/ 34 h 126"/>
                  <a:gd name="T22" fmla="*/ 61 w 128"/>
                  <a:gd name="T23" fmla="*/ 42 h 126"/>
                  <a:gd name="T24" fmla="*/ 67 w 128"/>
                  <a:gd name="T25" fmla="*/ 42 h 126"/>
                  <a:gd name="T26" fmla="*/ 67 w 128"/>
                  <a:gd name="T27" fmla="*/ 34 h 126"/>
                  <a:gd name="T28" fmla="*/ 72 w 128"/>
                  <a:gd name="T29" fmla="*/ 25 h 126"/>
                  <a:gd name="T30" fmla="*/ 87 w 128"/>
                  <a:gd name="T31" fmla="*/ 17 h 126"/>
                  <a:gd name="T32" fmla="*/ 92 w 128"/>
                  <a:gd name="T33" fmla="*/ 9 h 126"/>
                  <a:gd name="T34" fmla="*/ 102 w 128"/>
                  <a:gd name="T35" fmla="*/ 0 h 126"/>
                  <a:gd name="T36" fmla="*/ 102 w 128"/>
                  <a:gd name="T37" fmla="*/ 17 h 126"/>
                  <a:gd name="T38" fmla="*/ 113 w 128"/>
                  <a:gd name="T39" fmla="*/ 17 h 126"/>
                  <a:gd name="T40" fmla="*/ 113 w 128"/>
                  <a:gd name="T41" fmla="*/ 9 h 126"/>
                  <a:gd name="T42" fmla="*/ 128 w 128"/>
                  <a:gd name="T43" fmla="*/ 9 h 126"/>
                  <a:gd name="T44" fmla="*/ 123 w 128"/>
                  <a:gd name="T45" fmla="*/ 17 h 126"/>
                  <a:gd name="T46" fmla="*/ 102 w 128"/>
                  <a:gd name="T47" fmla="*/ 34 h 126"/>
                  <a:gd name="T48" fmla="*/ 92 w 128"/>
                  <a:gd name="T49" fmla="*/ 42 h 126"/>
                  <a:gd name="T50" fmla="*/ 92 w 128"/>
                  <a:gd name="T51" fmla="*/ 42 h 126"/>
                  <a:gd name="T52" fmla="*/ 87 w 128"/>
                  <a:gd name="T53" fmla="*/ 51 h 126"/>
                  <a:gd name="T54" fmla="*/ 87 w 128"/>
                  <a:gd name="T55" fmla="*/ 67 h 126"/>
                  <a:gd name="T56" fmla="*/ 82 w 128"/>
                  <a:gd name="T57" fmla="*/ 67 h 126"/>
                  <a:gd name="T58" fmla="*/ 82 w 128"/>
                  <a:gd name="T59" fmla="*/ 76 h 126"/>
                  <a:gd name="T60" fmla="*/ 82 w 128"/>
                  <a:gd name="T61" fmla="*/ 93 h 126"/>
                  <a:gd name="T62" fmla="*/ 82 w 128"/>
                  <a:gd name="T63" fmla="*/ 93 h 126"/>
                  <a:gd name="T64" fmla="*/ 82 w 128"/>
                  <a:gd name="T65" fmla="*/ 109 h 126"/>
                  <a:gd name="T66" fmla="*/ 82 w 128"/>
                  <a:gd name="T67" fmla="*/ 118 h 126"/>
                  <a:gd name="T68" fmla="*/ 82 w 128"/>
                  <a:gd name="T69" fmla="*/ 126 h 126"/>
                  <a:gd name="T70" fmla="*/ 72 w 128"/>
                  <a:gd name="T71" fmla="*/ 126 h 126"/>
                  <a:gd name="T72" fmla="*/ 51 w 128"/>
                  <a:gd name="T73" fmla="*/ 118 h 126"/>
                  <a:gd name="T74" fmla="*/ 41 w 128"/>
                  <a:gd name="T75" fmla="*/ 118 h 126"/>
                  <a:gd name="T76" fmla="*/ 41 w 128"/>
                  <a:gd name="T77" fmla="*/ 109 h 126"/>
                  <a:gd name="T78" fmla="*/ 46 w 128"/>
                  <a:gd name="T79" fmla="*/ 93 h 126"/>
                  <a:gd name="T80" fmla="*/ 46 w 128"/>
                  <a:gd name="T81" fmla="*/ 93 h 126"/>
                  <a:gd name="T82" fmla="*/ 46 w 128"/>
                  <a:gd name="T83" fmla="*/ 84 h 126"/>
                  <a:gd name="T84" fmla="*/ 46 w 128"/>
                  <a:gd name="T85" fmla="*/ 67 h 126"/>
                  <a:gd name="T86" fmla="*/ 41 w 128"/>
                  <a:gd name="T87" fmla="*/ 67 h 126"/>
                  <a:gd name="T88" fmla="*/ 41 w 128"/>
                  <a:gd name="T89" fmla="*/ 67 h 126"/>
                  <a:gd name="T90" fmla="*/ 41 w 128"/>
                  <a:gd name="T91" fmla="*/ 51 h 126"/>
                  <a:gd name="T92" fmla="*/ 31 w 128"/>
                  <a:gd name="T93" fmla="*/ 42 h 126"/>
                  <a:gd name="T94" fmla="*/ 31 w 128"/>
                  <a:gd name="T95" fmla="*/ 34 h 126"/>
                  <a:gd name="T96" fmla="*/ 25 w 128"/>
                  <a:gd name="T97" fmla="*/ 34 h 1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8" h="126">
                    <a:moveTo>
                      <a:pt x="25" y="25"/>
                    </a:moveTo>
                    <a:lnTo>
                      <a:pt x="25" y="25"/>
                    </a:lnTo>
                    <a:lnTo>
                      <a:pt x="20" y="17"/>
                    </a:lnTo>
                    <a:lnTo>
                      <a:pt x="10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20" y="9"/>
                    </a:lnTo>
                    <a:lnTo>
                      <a:pt x="20" y="17"/>
                    </a:lnTo>
                    <a:lnTo>
                      <a:pt x="20" y="9"/>
                    </a:lnTo>
                    <a:lnTo>
                      <a:pt x="25" y="9"/>
                    </a:lnTo>
                    <a:lnTo>
                      <a:pt x="31" y="0"/>
                    </a:lnTo>
                    <a:lnTo>
                      <a:pt x="31" y="9"/>
                    </a:lnTo>
                    <a:lnTo>
                      <a:pt x="41" y="17"/>
                    </a:lnTo>
                    <a:lnTo>
                      <a:pt x="46" y="17"/>
                    </a:lnTo>
                    <a:lnTo>
                      <a:pt x="46" y="25"/>
                    </a:lnTo>
                    <a:lnTo>
                      <a:pt x="51" y="34"/>
                    </a:lnTo>
                    <a:lnTo>
                      <a:pt x="61" y="42"/>
                    </a:lnTo>
                    <a:lnTo>
                      <a:pt x="67" y="42"/>
                    </a:lnTo>
                    <a:lnTo>
                      <a:pt x="67" y="34"/>
                    </a:lnTo>
                    <a:lnTo>
                      <a:pt x="72" y="25"/>
                    </a:lnTo>
                    <a:lnTo>
                      <a:pt x="82" y="17"/>
                    </a:lnTo>
                    <a:lnTo>
                      <a:pt x="87" y="17"/>
                    </a:lnTo>
                    <a:lnTo>
                      <a:pt x="92" y="9"/>
                    </a:lnTo>
                    <a:lnTo>
                      <a:pt x="92" y="0"/>
                    </a:lnTo>
                    <a:lnTo>
                      <a:pt x="102" y="0"/>
                    </a:lnTo>
                    <a:lnTo>
                      <a:pt x="102" y="9"/>
                    </a:lnTo>
                    <a:lnTo>
                      <a:pt x="102" y="17"/>
                    </a:lnTo>
                    <a:lnTo>
                      <a:pt x="108" y="17"/>
                    </a:lnTo>
                    <a:lnTo>
                      <a:pt x="113" y="17"/>
                    </a:lnTo>
                    <a:lnTo>
                      <a:pt x="113" y="9"/>
                    </a:lnTo>
                    <a:lnTo>
                      <a:pt x="123" y="9"/>
                    </a:lnTo>
                    <a:lnTo>
                      <a:pt x="128" y="9"/>
                    </a:lnTo>
                    <a:lnTo>
                      <a:pt x="128" y="17"/>
                    </a:lnTo>
                    <a:lnTo>
                      <a:pt x="123" y="17"/>
                    </a:lnTo>
                    <a:lnTo>
                      <a:pt x="113" y="25"/>
                    </a:lnTo>
                    <a:lnTo>
                      <a:pt x="102" y="34"/>
                    </a:lnTo>
                    <a:lnTo>
                      <a:pt x="92" y="42"/>
                    </a:lnTo>
                    <a:lnTo>
                      <a:pt x="87" y="51"/>
                    </a:lnTo>
                    <a:lnTo>
                      <a:pt x="87" y="59"/>
                    </a:lnTo>
                    <a:lnTo>
                      <a:pt x="87" y="67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72" y="126"/>
                    </a:lnTo>
                    <a:lnTo>
                      <a:pt x="61" y="118"/>
                    </a:lnTo>
                    <a:lnTo>
                      <a:pt x="51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6" y="101"/>
                    </a:lnTo>
                    <a:lnTo>
                      <a:pt x="46" y="93"/>
                    </a:lnTo>
                    <a:lnTo>
                      <a:pt x="46" y="84"/>
                    </a:lnTo>
                    <a:lnTo>
                      <a:pt x="46" y="76"/>
                    </a:lnTo>
                    <a:lnTo>
                      <a:pt x="46" y="67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1" y="42"/>
                    </a:lnTo>
                    <a:lnTo>
                      <a:pt x="31" y="34"/>
                    </a:lnTo>
                    <a:lnTo>
                      <a:pt x="25" y="34"/>
                    </a:lnTo>
                    <a:lnTo>
                      <a:pt x="25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9" name="Freeform 151"/>
              <p:cNvSpPr>
                <a:spLocks/>
              </p:cNvSpPr>
              <p:nvPr/>
            </p:nvSpPr>
            <p:spPr bwMode="auto">
              <a:xfrm>
                <a:off x="2238" y="3656"/>
                <a:ext cx="128" cy="126"/>
              </a:xfrm>
              <a:custGeom>
                <a:avLst/>
                <a:gdLst>
                  <a:gd name="T0" fmla="*/ 5 w 128"/>
                  <a:gd name="T1" fmla="*/ 8 h 126"/>
                  <a:gd name="T2" fmla="*/ 5 w 128"/>
                  <a:gd name="T3" fmla="*/ 8 h 126"/>
                  <a:gd name="T4" fmla="*/ 25 w 128"/>
                  <a:gd name="T5" fmla="*/ 8 h 126"/>
                  <a:gd name="T6" fmla="*/ 41 w 128"/>
                  <a:gd name="T7" fmla="*/ 8 h 126"/>
                  <a:gd name="T8" fmla="*/ 61 w 128"/>
                  <a:gd name="T9" fmla="*/ 42 h 126"/>
                  <a:gd name="T10" fmla="*/ 87 w 128"/>
                  <a:gd name="T11" fmla="*/ 16 h 126"/>
                  <a:gd name="T12" fmla="*/ 102 w 128"/>
                  <a:gd name="T13" fmla="*/ 8 h 126"/>
                  <a:gd name="T14" fmla="*/ 113 w 128"/>
                  <a:gd name="T15" fmla="*/ 8 h 126"/>
                  <a:gd name="T16" fmla="*/ 128 w 128"/>
                  <a:gd name="T17" fmla="*/ 8 h 126"/>
                  <a:gd name="T18" fmla="*/ 102 w 128"/>
                  <a:gd name="T19" fmla="*/ 33 h 126"/>
                  <a:gd name="T20" fmla="*/ 87 w 128"/>
                  <a:gd name="T21" fmla="*/ 58 h 126"/>
                  <a:gd name="T22" fmla="*/ 82 w 128"/>
                  <a:gd name="T23" fmla="*/ 84 h 126"/>
                  <a:gd name="T24" fmla="*/ 82 w 128"/>
                  <a:gd name="T25" fmla="*/ 117 h 126"/>
                  <a:gd name="T26" fmla="*/ 67 w 128"/>
                  <a:gd name="T27" fmla="*/ 126 h 126"/>
                  <a:gd name="T28" fmla="*/ 41 w 128"/>
                  <a:gd name="T29" fmla="*/ 109 h 126"/>
                  <a:gd name="T30" fmla="*/ 46 w 128"/>
                  <a:gd name="T31" fmla="*/ 75 h 126"/>
                  <a:gd name="T32" fmla="*/ 31 w 128"/>
                  <a:gd name="T33" fmla="*/ 42 h 126"/>
                  <a:gd name="T34" fmla="*/ 25 w 128"/>
                  <a:gd name="T35" fmla="*/ 25 h 126"/>
                  <a:gd name="T36" fmla="*/ 10 w 128"/>
                  <a:gd name="T37" fmla="*/ 16 h 126"/>
                  <a:gd name="T38" fmla="*/ 0 w 128"/>
                  <a:gd name="T39" fmla="*/ 8 h 126"/>
                  <a:gd name="T40" fmla="*/ 10 w 128"/>
                  <a:gd name="T41" fmla="*/ 8 h 126"/>
                  <a:gd name="T42" fmla="*/ 25 w 128"/>
                  <a:gd name="T43" fmla="*/ 8 h 126"/>
                  <a:gd name="T44" fmla="*/ 41 w 128"/>
                  <a:gd name="T45" fmla="*/ 8 h 126"/>
                  <a:gd name="T46" fmla="*/ 46 w 128"/>
                  <a:gd name="T47" fmla="*/ 16 h 126"/>
                  <a:gd name="T48" fmla="*/ 51 w 128"/>
                  <a:gd name="T49" fmla="*/ 33 h 126"/>
                  <a:gd name="T50" fmla="*/ 61 w 128"/>
                  <a:gd name="T51" fmla="*/ 42 h 126"/>
                  <a:gd name="T52" fmla="*/ 67 w 128"/>
                  <a:gd name="T53" fmla="*/ 33 h 126"/>
                  <a:gd name="T54" fmla="*/ 67 w 128"/>
                  <a:gd name="T55" fmla="*/ 33 h 126"/>
                  <a:gd name="T56" fmla="*/ 87 w 128"/>
                  <a:gd name="T57" fmla="*/ 16 h 126"/>
                  <a:gd name="T58" fmla="*/ 92 w 128"/>
                  <a:gd name="T59" fmla="*/ 8 h 126"/>
                  <a:gd name="T60" fmla="*/ 102 w 128"/>
                  <a:gd name="T61" fmla="*/ 0 h 126"/>
                  <a:gd name="T62" fmla="*/ 108 w 128"/>
                  <a:gd name="T63" fmla="*/ 16 h 126"/>
                  <a:gd name="T64" fmla="*/ 113 w 128"/>
                  <a:gd name="T65" fmla="*/ 8 h 126"/>
                  <a:gd name="T66" fmla="*/ 128 w 128"/>
                  <a:gd name="T67" fmla="*/ 8 h 126"/>
                  <a:gd name="T68" fmla="*/ 123 w 128"/>
                  <a:gd name="T69" fmla="*/ 16 h 126"/>
                  <a:gd name="T70" fmla="*/ 102 w 128"/>
                  <a:gd name="T71" fmla="*/ 33 h 126"/>
                  <a:gd name="T72" fmla="*/ 92 w 128"/>
                  <a:gd name="T73" fmla="*/ 42 h 126"/>
                  <a:gd name="T74" fmla="*/ 92 w 128"/>
                  <a:gd name="T75" fmla="*/ 50 h 126"/>
                  <a:gd name="T76" fmla="*/ 87 w 128"/>
                  <a:gd name="T77" fmla="*/ 58 h 126"/>
                  <a:gd name="T78" fmla="*/ 82 w 128"/>
                  <a:gd name="T79" fmla="*/ 75 h 126"/>
                  <a:gd name="T80" fmla="*/ 82 w 128"/>
                  <a:gd name="T81" fmla="*/ 84 h 126"/>
                  <a:gd name="T82" fmla="*/ 82 w 128"/>
                  <a:gd name="T83" fmla="*/ 100 h 126"/>
                  <a:gd name="T84" fmla="*/ 82 w 128"/>
                  <a:gd name="T85" fmla="*/ 109 h 126"/>
                  <a:gd name="T86" fmla="*/ 72 w 128"/>
                  <a:gd name="T87" fmla="*/ 126 h 126"/>
                  <a:gd name="T88" fmla="*/ 51 w 128"/>
                  <a:gd name="T89" fmla="*/ 126 h 126"/>
                  <a:gd name="T90" fmla="*/ 41 w 128"/>
                  <a:gd name="T91" fmla="*/ 117 h 126"/>
                  <a:gd name="T92" fmla="*/ 41 w 128"/>
                  <a:gd name="T93" fmla="*/ 109 h 126"/>
                  <a:gd name="T94" fmla="*/ 46 w 128"/>
                  <a:gd name="T95" fmla="*/ 100 h 126"/>
                  <a:gd name="T96" fmla="*/ 46 w 128"/>
                  <a:gd name="T97" fmla="*/ 75 h 126"/>
                  <a:gd name="T98" fmla="*/ 41 w 128"/>
                  <a:gd name="T99" fmla="*/ 58 h 126"/>
                  <a:gd name="T100" fmla="*/ 41 w 128"/>
                  <a:gd name="T101" fmla="*/ 50 h 126"/>
                  <a:gd name="T102" fmla="*/ 31 w 128"/>
                  <a:gd name="T103" fmla="*/ 33 h 12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8" h="126">
                    <a:moveTo>
                      <a:pt x="25" y="25"/>
                    </a:moveTo>
                    <a:lnTo>
                      <a:pt x="20" y="16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0" y="8"/>
                    </a:lnTo>
                    <a:lnTo>
                      <a:pt x="20" y="8"/>
                    </a:lnTo>
                    <a:lnTo>
                      <a:pt x="25" y="8"/>
                    </a:lnTo>
                    <a:lnTo>
                      <a:pt x="31" y="0"/>
                    </a:lnTo>
                    <a:lnTo>
                      <a:pt x="41" y="8"/>
                    </a:lnTo>
                    <a:lnTo>
                      <a:pt x="46" y="16"/>
                    </a:lnTo>
                    <a:lnTo>
                      <a:pt x="51" y="33"/>
                    </a:lnTo>
                    <a:lnTo>
                      <a:pt x="61" y="42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7" y="16"/>
                    </a:lnTo>
                    <a:lnTo>
                      <a:pt x="92" y="8"/>
                    </a:lnTo>
                    <a:lnTo>
                      <a:pt x="92" y="0"/>
                    </a:lnTo>
                    <a:lnTo>
                      <a:pt x="102" y="8"/>
                    </a:lnTo>
                    <a:lnTo>
                      <a:pt x="108" y="16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28" y="8"/>
                    </a:lnTo>
                    <a:lnTo>
                      <a:pt x="128" y="16"/>
                    </a:lnTo>
                    <a:lnTo>
                      <a:pt x="123" y="16"/>
                    </a:lnTo>
                    <a:lnTo>
                      <a:pt x="102" y="33"/>
                    </a:lnTo>
                    <a:lnTo>
                      <a:pt x="92" y="33"/>
                    </a:lnTo>
                    <a:lnTo>
                      <a:pt x="92" y="50"/>
                    </a:lnTo>
                    <a:lnTo>
                      <a:pt x="87" y="58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82" y="126"/>
                    </a:lnTo>
                    <a:lnTo>
                      <a:pt x="72" y="126"/>
                    </a:lnTo>
                    <a:lnTo>
                      <a:pt x="67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6" y="100"/>
                    </a:lnTo>
                    <a:lnTo>
                      <a:pt x="46" y="92"/>
                    </a:lnTo>
                    <a:lnTo>
                      <a:pt x="46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5" y="33"/>
                    </a:lnTo>
                    <a:lnTo>
                      <a:pt x="25" y="25"/>
                    </a:lnTo>
                    <a:lnTo>
                      <a:pt x="20" y="16"/>
                    </a:lnTo>
                    <a:lnTo>
                      <a:pt x="10" y="16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0" y="8"/>
                    </a:lnTo>
                    <a:lnTo>
                      <a:pt x="20" y="8"/>
                    </a:lnTo>
                    <a:lnTo>
                      <a:pt x="25" y="8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46" y="16"/>
                    </a:lnTo>
                    <a:lnTo>
                      <a:pt x="46" y="25"/>
                    </a:lnTo>
                    <a:lnTo>
                      <a:pt x="51" y="33"/>
                    </a:lnTo>
                    <a:lnTo>
                      <a:pt x="61" y="33"/>
                    </a:lnTo>
                    <a:lnTo>
                      <a:pt x="61" y="42"/>
                    </a:lnTo>
                    <a:lnTo>
                      <a:pt x="61" y="33"/>
                    </a:lnTo>
                    <a:lnTo>
                      <a:pt x="67" y="33"/>
                    </a:lnTo>
                    <a:lnTo>
                      <a:pt x="72" y="25"/>
                    </a:lnTo>
                    <a:lnTo>
                      <a:pt x="82" y="16"/>
                    </a:lnTo>
                    <a:lnTo>
                      <a:pt x="87" y="16"/>
                    </a:lnTo>
                    <a:lnTo>
                      <a:pt x="87" y="8"/>
                    </a:lnTo>
                    <a:lnTo>
                      <a:pt x="92" y="8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08" y="16"/>
                    </a:lnTo>
                    <a:lnTo>
                      <a:pt x="108" y="8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28" y="8"/>
                    </a:lnTo>
                    <a:lnTo>
                      <a:pt x="128" y="16"/>
                    </a:lnTo>
                    <a:lnTo>
                      <a:pt x="123" y="16"/>
                    </a:lnTo>
                    <a:lnTo>
                      <a:pt x="113" y="25"/>
                    </a:lnTo>
                    <a:lnTo>
                      <a:pt x="108" y="33"/>
                    </a:lnTo>
                    <a:lnTo>
                      <a:pt x="102" y="33"/>
                    </a:lnTo>
                    <a:lnTo>
                      <a:pt x="92" y="42"/>
                    </a:lnTo>
                    <a:lnTo>
                      <a:pt x="92" y="50"/>
                    </a:lnTo>
                    <a:lnTo>
                      <a:pt x="87" y="50"/>
                    </a:lnTo>
                    <a:lnTo>
                      <a:pt x="87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82" y="117"/>
                    </a:lnTo>
                    <a:lnTo>
                      <a:pt x="82" y="126"/>
                    </a:lnTo>
                    <a:lnTo>
                      <a:pt x="72" y="126"/>
                    </a:lnTo>
                    <a:lnTo>
                      <a:pt x="61" y="126"/>
                    </a:lnTo>
                    <a:lnTo>
                      <a:pt x="51" y="126"/>
                    </a:lnTo>
                    <a:lnTo>
                      <a:pt x="46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6" y="100"/>
                    </a:lnTo>
                    <a:lnTo>
                      <a:pt x="46" y="84"/>
                    </a:lnTo>
                    <a:lnTo>
                      <a:pt x="46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1" y="42"/>
                    </a:lnTo>
                    <a:lnTo>
                      <a:pt x="31" y="33"/>
                    </a:lnTo>
                    <a:lnTo>
                      <a:pt x="25" y="33"/>
                    </a:lnTo>
                    <a:lnTo>
                      <a:pt x="25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0" name="Freeform 152"/>
              <p:cNvSpPr>
                <a:spLocks/>
              </p:cNvSpPr>
              <p:nvPr/>
            </p:nvSpPr>
            <p:spPr bwMode="auto">
              <a:xfrm>
                <a:off x="2695" y="3773"/>
                <a:ext cx="128" cy="126"/>
              </a:xfrm>
              <a:custGeom>
                <a:avLst/>
                <a:gdLst>
                  <a:gd name="T0" fmla="*/ 5 w 128"/>
                  <a:gd name="T1" fmla="*/ 17 h 126"/>
                  <a:gd name="T2" fmla="*/ 5 w 128"/>
                  <a:gd name="T3" fmla="*/ 9 h 126"/>
                  <a:gd name="T4" fmla="*/ 25 w 128"/>
                  <a:gd name="T5" fmla="*/ 9 h 126"/>
                  <a:gd name="T6" fmla="*/ 41 w 128"/>
                  <a:gd name="T7" fmla="*/ 17 h 126"/>
                  <a:gd name="T8" fmla="*/ 61 w 128"/>
                  <a:gd name="T9" fmla="*/ 42 h 126"/>
                  <a:gd name="T10" fmla="*/ 87 w 128"/>
                  <a:gd name="T11" fmla="*/ 17 h 126"/>
                  <a:gd name="T12" fmla="*/ 102 w 128"/>
                  <a:gd name="T13" fmla="*/ 0 h 126"/>
                  <a:gd name="T14" fmla="*/ 113 w 128"/>
                  <a:gd name="T15" fmla="*/ 17 h 126"/>
                  <a:gd name="T16" fmla="*/ 128 w 128"/>
                  <a:gd name="T17" fmla="*/ 17 h 126"/>
                  <a:gd name="T18" fmla="*/ 102 w 128"/>
                  <a:gd name="T19" fmla="*/ 34 h 126"/>
                  <a:gd name="T20" fmla="*/ 87 w 128"/>
                  <a:gd name="T21" fmla="*/ 59 h 126"/>
                  <a:gd name="T22" fmla="*/ 82 w 128"/>
                  <a:gd name="T23" fmla="*/ 93 h 126"/>
                  <a:gd name="T24" fmla="*/ 82 w 128"/>
                  <a:gd name="T25" fmla="*/ 118 h 126"/>
                  <a:gd name="T26" fmla="*/ 67 w 128"/>
                  <a:gd name="T27" fmla="*/ 118 h 126"/>
                  <a:gd name="T28" fmla="*/ 41 w 128"/>
                  <a:gd name="T29" fmla="*/ 118 h 126"/>
                  <a:gd name="T30" fmla="*/ 46 w 128"/>
                  <a:gd name="T31" fmla="*/ 76 h 126"/>
                  <a:gd name="T32" fmla="*/ 31 w 128"/>
                  <a:gd name="T33" fmla="*/ 42 h 126"/>
                  <a:gd name="T34" fmla="*/ 25 w 128"/>
                  <a:gd name="T35" fmla="*/ 25 h 126"/>
                  <a:gd name="T36" fmla="*/ 10 w 128"/>
                  <a:gd name="T37" fmla="*/ 17 h 126"/>
                  <a:gd name="T38" fmla="*/ 5 w 128"/>
                  <a:gd name="T39" fmla="*/ 9 h 126"/>
                  <a:gd name="T40" fmla="*/ 20 w 128"/>
                  <a:gd name="T41" fmla="*/ 17 h 126"/>
                  <a:gd name="T42" fmla="*/ 25 w 128"/>
                  <a:gd name="T43" fmla="*/ 9 h 126"/>
                  <a:gd name="T44" fmla="*/ 31 w 128"/>
                  <a:gd name="T45" fmla="*/ 0 h 126"/>
                  <a:gd name="T46" fmla="*/ 46 w 128"/>
                  <a:gd name="T47" fmla="*/ 17 h 126"/>
                  <a:gd name="T48" fmla="*/ 51 w 128"/>
                  <a:gd name="T49" fmla="*/ 34 h 126"/>
                  <a:gd name="T50" fmla="*/ 61 w 128"/>
                  <a:gd name="T51" fmla="*/ 42 h 126"/>
                  <a:gd name="T52" fmla="*/ 67 w 128"/>
                  <a:gd name="T53" fmla="*/ 34 h 126"/>
                  <a:gd name="T54" fmla="*/ 82 w 128"/>
                  <a:gd name="T55" fmla="*/ 17 h 126"/>
                  <a:gd name="T56" fmla="*/ 92 w 128"/>
                  <a:gd name="T57" fmla="*/ 9 h 126"/>
                  <a:gd name="T58" fmla="*/ 102 w 128"/>
                  <a:gd name="T59" fmla="*/ 9 h 126"/>
                  <a:gd name="T60" fmla="*/ 113 w 128"/>
                  <a:gd name="T61" fmla="*/ 17 h 126"/>
                  <a:gd name="T62" fmla="*/ 123 w 128"/>
                  <a:gd name="T63" fmla="*/ 9 h 126"/>
                  <a:gd name="T64" fmla="*/ 123 w 128"/>
                  <a:gd name="T65" fmla="*/ 17 h 126"/>
                  <a:gd name="T66" fmla="*/ 92 w 128"/>
                  <a:gd name="T67" fmla="*/ 42 h 126"/>
                  <a:gd name="T68" fmla="*/ 92 w 128"/>
                  <a:gd name="T69" fmla="*/ 42 h 126"/>
                  <a:gd name="T70" fmla="*/ 87 w 128"/>
                  <a:gd name="T71" fmla="*/ 59 h 126"/>
                  <a:gd name="T72" fmla="*/ 82 w 128"/>
                  <a:gd name="T73" fmla="*/ 67 h 126"/>
                  <a:gd name="T74" fmla="*/ 82 w 128"/>
                  <a:gd name="T75" fmla="*/ 84 h 126"/>
                  <a:gd name="T76" fmla="*/ 82 w 128"/>
                  <a:gd name="T77" fmla="*/ 93 h 126"/>
                  <a:gd name="T78" fmla="*/ 82 w 128"/>
                  <a:gd name="T79" fmla="*/ 118 h 126"/>
                  <a:gd name="T80" fmla="*/ 82 w 128"/>
                  <a:gd name="T81" fmla="*/ 126 h 126"/>
                  <a:gd name="T82" fmla="*/ 61 w 128"/>
                  <a:gd name="T83" fmla="*/ 118 h 126"/>
                  <a:gd name="T84" fmla="*/ 41 w 128"/>
                  <a:gd name="T85" fmla="*/ 118 h 126"/>
                  <a:gd name="T86" fmla="*/ 46 w 128"/>
                  <a:gd name="T87" fmla="*/ 101 h 126"/>
                  <a:gd name="T88" fmla="*/ 46 w 128"/>
                  <a:gd name="T89" fmla="*/ 93 h 126"/>
                  <a:gd name="T90" fmla="*/ 46 w 128"/>
                  <a:gd name="T91" fmla="*/ 76 h 126"/>
                  <a:gd name="T92" fmla="*/ 41 w 128"/>
                  <a:gd name="T93" fmla="*/ 67 h 126"/>
                  <a:gd name="T94" fmla="*/ 41 w 128"/>
                  <a:gd name="T95" fmla="*/ 59 h 126"/>
                  <a:gd name="T96" fmla="*/ 31 w 128"/>
                  <a:gd name="T97" fmla="*/ 42 h 126"/>
                  <a:gd name="T98" fmla="*/ 31 w 128"/>
                  <a:gd name="T99" fmla="*/ 34 h 12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8" h="126">
                    <a:moveTo>
                      <a:pt x="25" y="25"/>
                    </a:moveTo>
                    <a:lnTo>
                      <a:pt x="20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20" y="17"/>
                    </a:lnTo>
                    <a:lnTo>
                      <a:pt x="25" y="9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41" y="17"/>
                    </a:lnTo>
                    <a:lnTo>
                      <a:pt x="46" y="17"/>
                    </a:lnTo>
                    <a:lnTo>
                      <a:pt x="51" y="34"/>
                    </a:lnTo>
                    <a:lnTo>
                      <a:pt x="61" y="42"/>
                    </a:lnTo>
                    <a:lnTo>
                      <a:pt x="67" y="42"/>
                    </a:lnTo>
                    <a:lnTo>
                      <a:pt x="72" y="25"/>
                    </a:lnTo>
                    <a:lnTo>
                      <a:pt x="87" y="17"/>
                    </a:lnTo>
                    <a:lnTo>
                      <a:pt x="92" y="9"/>
                    </a:lnTo>
                    <a:lnTo>
                      <a:pt x="92" y="0"/>
                    </a:lnTo>
                    <a:lnTo>
                      <a:pt x="102" y="0"/>
                    </a:lnTo>
                    <a:lnTo>
                      <a:pt x="102" y="9"/>
                    </a:lnTo>
                    <a:lnTo>
                      <a:pt x="108" y="17"/>
                    </a:lnTo>
                    <a:lnTo>
                      <a:pt x="113" y="17"/>
                    </a:lnTo>
                    <a:lnTo>
                      <a:pt x="123" y="9"/>
                    </a:lnTo>
                    <a:lnTo>
                      <a:pt x="128" y="17"/>
                    </a:lnTo>
                    <a:lnTo>
                      <a:pt x="123" y="17"/>
                    </a:lnTo>
                    <a:lnTo>
                      <a:pt x="102" y="34"/>
                    </a:lnTo>
                    <a:lnTo>
                      <a:pt x="92" y="42"/>
                    </a:lnTo>
                    <a:lnTo>
                      <a:pt x="87" y="42"/>
                    </a:lnTo>
                    <a:lnTo>
                      <a:pt x="87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72" y="126"/>
                    </a:lnTo>
                    <a:lnTo>
                      <a:pt x="67" y="118"/>
                    </a:lnTo>
                    <a:lnTo>
                      <a:pt x="41" y="118"/>
                    </a:lnTo>
                    <a:lnTo>
                      <a:pt x="46" y="101"/>
                    </a:lnTo>
                    <a:lnTo>
                      <a:pt x="46" y="93"/>
                    </a:lnTo>
                    <a:lnTo>
                      <a:pt x="46" y="76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1" y="42"/>
                    </a:lnTo>
                    <a:lnTo>
                      <a:pt x="25" y="34"/>
                    </a:lnTo>
                    <a:lnTo>
                      <a:pt x="25" y="25"/>
                    </a:lnTo>
                    <a:lnTo>
                      <a:pt x="20" y="17"/>
                    </a:lnTo>
                    <a:lnTo>
                      <a:pt x="10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20" y="9"/>
                    </a:lnTo>
                    <a:lnTo>
                      <a:pt x="20" y="17"/>
                    </a:lnTo>
                    <a:lnTo>
                      <a:pt x="20" y="9"/>
                    </a:lnTo>
                    <a:lnTo>
                      <a:pt x="25" y="9"/>
                    </a:lnTo>
                    <a:lnTo>
                      <a:pt x="31" y="0"/>
                    </a:lnTo>
                    <a:lnTo>
                      <a:pt x="31" y="9"/>
                    </a:lnTo>
                    <a:lnTo>
                      <a:pt x="41" y="17"/>
                    </a:lnTo>
                    <a:lnTo>
                      <a:pt x="46" y="17"/>
                    </a:lnTo>
                    <a:lnTo>
                      <a:pt x="46" y="25"/>
                    </a:lnTo>
                    <a:lnTo>
                      <a:pt x="51" y="34"/>
                    </a:lnTo>
                    <a:lnTo>
                      <a:pt x="61" y="42"/>
                    </a:lnTo>
                    <a:lnTo>
                      <a:pt x="67" y="42"/>
                    </a:lnTo>
                    <a:lnTo>
                      <a:pt x="67" y="34"/>
                    </a:lnTo>
                    <a:lnTo>
                      <a:pt x="72" y="25"/>
                    </a:lnTo>
                    <a:lnTo>
                      <a:pt x="82" y="17"/>
                    </a:lnTo>
                    <a:lnTo>
                      <a:pt x="87" y="17"/>
                    </a:lnTo>
                    <a:lnTo>
                      <a:pt x="92" y="9"/>
                    </a:lnTo>
                    <a:lnTo>
                      <a:pt x="92" y="0"/>
                    </a:lnTo>
                    <a:lnTo>
                      <a:pt x="102" y="0"/>
                    </a:lnTo>
                    <a:lnTo>
                      <a:pt x="102" y="9"/>
                    </a:lnTo>
                    <a:lnTo>
                      <a:pt x="102" y="17"/>
                    </a:lnTo>
                    <a:lnTo>
                      <a:pt x="108" y="17"/>
                    </a:lnTo>
                    <a:lnTo>
                      <a:pt x="113" y="17"/>
                    </a:lnTo>
                    <a:lnTo>
                      <a:pt x="113" y="9"/>
                    </a:lnTo>
                    <a:lnTo>
                      <a:pt x="123" y="9"/>
                    </a:lnTo>
                    <a:lnTo>
                      <a:pt x="128" y="9"/>
                    </a:lnTo>
                    <a:lnTo>
                      <a:pt x="128" y="17"/>
                    </a:lnTo>
                    <a:lnTo>
                      <a:pt x="123" y="17"/>
                    </a:lnTo>
                    <a:lnTo>
                      <a:pt x="113" y="25"/>
                    </a:lnTo>
                    <a:lnTo>
                      <a:pt x="102" y="34"/>
                    </a:lnTo>
                    <a:lnTo>
                      <a:pt x="92" y="42"/>
                    </a:lnTo>
                    <a:lnTo>
                      <a:pt x="87" y="51"/>
                    </a:lnTo>
                    <a:lnTo>
                      <a:pt x="87" y="59"/>
                    </a:lnTo>
                    <a:lnTo>
                      <a:pt x="87" y="67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09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72" y="126"/>
                    </a:lnTo>
                    <a:lnTo>
                      <a:pt x="61" y="118"/>
                    </a:lnTo>
                    <a:lnTo>
                      <a:pt x="51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6" y="101"/>
                    </a:lnTo>
                    <a:lnTo>
                      <a:pt x="46" y="93"/>
                    </a:lnTo>
                    <a:lnTo>
                      <a:pt x="46" y="84"/>
                    </a:lnTo>
                    <a:lnTo>
                      <a:pt x="46" y="76"/>
                    </a:lnTo>
                    <a:lnTo>
                      <a:pt x="46" y="67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1" y="42"/>
                    </a:lnTo>
                    <a:lnTo>
                      <a:pt x="31" y="34"/>
                    </a:lnTo>
                    <a:lnTo>
                      <a:pt x="25" y="34"/>
                    </a:lnTo>
                    <a:lnTo>
                      <a:pt x="25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1" name="Freeform 153"/>
              <p:cNvSpPr>
                <a:spLocks/>
              </p:cNvSpPr>
              <p:nvPr/>
            </p:nvSpPr>
            <p:spPr bwMode="auto">
              <a:xfrm>
                <a:off x="2181" y="3815"/>
                <a:ext cx="129" cy="126"/>
              </a:xfrm>
              <a:custGeom>
                <a:avLst/>
                <a:gdLst>
                  <a:gd name="T0" fmla="*/ 21 w 129"/>
                  <a:gd name="T1" fmla="*/ 25 h 126"/>
                  <a:gd name="T2" fmla="*/ 5 w 129"/>
                  <a:gd name="T3" fmla="*/ 17 h 126"/>
                  <a:gd name="T4" fmla="*/ 5 w 129"/>
                  <a:gd name="T5" fmla="*/ 9 h 126"/>
                  <a:gd name="T6" fmla="*/ 0 w 129"/>
                  <a:gd name="T7" fmla="*/ 0 h 126"/>
                  <a:gd name="T8" fmla="*/ 5 w 129"/>
                  <a:gd name="T9" fmla="*/ 0 h 126"/>
                  <a:gd name="T10" fmla="*/ 16 w 129"/>
                  <a:gd name="T11" fmla="*/ 9 h 126"/>
                  <a:gd name="T12" fmla="*/ 21 w 129"/>
                  <a:gd name="T13" fmla="*/ 9 h 126"/>
                  <a:gd name="T14" fmla="*/ 26 w 129"/>
                  <a:gd name="T15" fmla="*/ 0 h 126"/>
                  <a:gd name="T16" fmla="*/ 26 w 129"/>
                  <a:gd name="T17" fmla="*/ 0 h 126"/>
                  <a:gd name="T18" fmla="*/ 41 w 129"/>
                  <a:gd name="T19" fmla="*/ 9 h 126"/>
                  <a:gd name="T20" fmla="*/ 41 w 129"/>
                  <a:gd name="T21" fmla="*/ 17 h 126"/>
                  <a:gd name="T22" fmla="*/ 57 w 129"/>
                  <a:gd name="T23" fmla="*/ 25 h 126"/>
                  <a:gd name="T24" fmla="*/ 57 w 129"/>
                  <a:gd name="T25" fmla="*/ 34 h 126"/>
                  <a:gd name="T26" fmla="*/ 67 w 129"/>
                  <a:gd name="T27" fmla="*/ 25 h 126"/>
                  <a:gd name="T28" fmla="*/ 77 w 129"/>
                  <a:gd name="T29" fmla="*/ 25 h 126"/>
                  <a:gd name="T30" fmla="*/ 88 w 129"/>
                  <a:gd name="T31" fmla="*/ 9 h 126"/>
                  <a:gd name="T32" fmla="*/ 98 w 129"/>
                  <a:gd name="T33" fmla="*/ 0 h 126"/>
                  <a:gd name="T34" fmla="*/ 98 w 129"/>
                  <a:gd name="T35" fmla="*/ 0 h 126"/>
                  <a:gd name="T36" fmla="*/ 103 w 129"/>
                  <a:gd name="T37" fmla="*/ 9 h 126"/>
                  <a:gd name="T38" fmla="*/ 103 w 129"/>
                  <a:gd name="T39" fmla="*/ 17 h 126"/>
                  <a:gd name="T40" fmla="*/ 118 w 129"/>
                  <a:gd name="T41" fmla="*/ 9 h 126"/>
                  <a:gd name="T42" fmla="*/ 124 w 129"/>
                  <a:gd name="T43" fmla="*/ 0 h 126"/>
                  <a:gd name="T44" fmla="*/ 124 w 129"/>
                  <a:gd name="T45" fmla="*/ 9 h 126"/>
                  <a:gd name="T46" fmla="*/ 129 w 129"/>
                  <a:gd name="T47" fmla="*/ 9 h 126"/>
                  <a:gd name="T48" fmla="*/ 124 w 129"/>
                  <a:gd name="T49" fmla="*/ 17 h 126"/>
                  <a:gd name="T50" fmla="*/ 118 w 129"/>
                  <a:gd name="T51" fmla="*/ 25 h 126"/>
                  <a:gd name="T52" fmla="*/ 103 w 129"/>
                  <a:gd name="T53" fmla="*/ 25 h 126"/>
                  <a:gd name="T54" fmla="*/ 103 w 129"/>
                  <a:gd name="T55" fmla="*/ 34 h 126"/>
                  <a:gd name="T56" fmla="*/ 98 w 129"/>
                  <a:gd name="T57" fmla="*/ 42 h 126"/>
                  <a:gd name="T58" fmla="*/ 88 w 129"/>
                  <a:gd name="T59" fmla="*/ 51 h 126"/>
                  <a:gd name="T60" fmla="*/ 88 w 129"/>
                  <a:gd name="T61" fmla="*/ 51 h 126"/>
                  <a:gd name="T62" fmla="*/ 82 w 129"/>
                  <a:gd name="T63" fmla="*/ 67 h 126"/>
                  <a:gd name="T64" fmla="*/ 82 w 129"/>
                  <a:gd name="T65" fmla="*/ 76 h 126"/>
                  <a:gd name="T66" fmla="*/ 82 w 129"/>
                  <a:gd name="T67" fmla="*/ 84 h 126"/>
                  <a:gd name="T68" fmla="*/ 82 w 129"/>
                  <a:gd name="T69" fmla="*/ 92 h 126"/>
                  <a:gd name="T70" fmla="*/ 77 w 129"/>
                  <a:gd name="T71" fmla="*/ 101 h 126"/>
                  <a:gd name="T72" fmla="*/ 77 w 129"/>
                  <a:gd name="T73" fmla="*/ 109 h 126"/>
                  <a:gd name="T74" fmla="*/ 77 w 129"/>
                  <a:gd name="T75" fmla="*/ 126 h 126"/>
                  <a:gd name="T76" fmla="*/ 57 w 129"/>
                  <a:gd name="T77" fmla="*/ 126 h 126"/>
                  <a:gd name="T78" fmla="*/ 41 w 129"/>
                  <a:gd name="T79" fmla="*/ 126 h 126"/>
                  <a:gd name="T80" fmla="*/ 41 w 129"/>
                  <a:gd name="T81" fmla="*/ 118 h 126"/>
                  <a:gd name="T82" fmla="*/ 41 w 129"/>
                  <a:gd name="T83" fmla="*/ 109 h 126"/>
                  <a:gd name="T84" fmla="*/ 41 w 129"/>
                  <a:gd name="T85" fmla="*/ 101 h 126"/>
                  <a:gd name="T86" fmla="*/ 47 w 129"/>
                  <a:gd name="T87" fmla="*/ 84 h 126"/>
                  <a:gd name="T88" fmla="*/ 41 w 129"/>
                  <a:gd name="T89" fmla="*/ 76 h 126"/>
                  <a:gd name="T90" fmla="*/ 41 w 129"/>
                  <a:gd name="T91" fmla="*/ 67 h 126"/>
                  <a:gd name="T92" fmla="*/ 41 w 129"/>
                  <a:gd name="T93" fmla="*/ 59 h 126"/>
                  <a:gd name="T94" fmla="*/ 36 w 129"/>
                  <a:gd name="T95" fmla="*/ 51 h 126"/>
                  <a:gd name="T96" fmla="*/ 36 w 129"/>
                  <a:gd name="T97" fmla="*/ 42 h 126"/>
                  <a:gd name="T98" fmla="*/ 26 w 129"/>
                  <a:gd name="T99" fmla="*/ 34 h 126"/>
                  <a:gd name="T100" fmla="*/ 26 w 129"/>
                  <a:gd name="T101" fmla="*/ 25 h 12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9" h="126">
                    <a:moveTo>
                      <a:pt x="21" y="25"/>
                    </a:moveTo>
                    <a:lnTo>
                      <a:pt x="21" y="25"/>
                    </a:lnTo>
                    <a:lnTo>
                      <a:pt x="16" y="1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6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7" y="25"/>
                    </a:lnTo>
                    <a:lnTo>
                      <a:pt x="57" y="25"/>
                    </a:lnTo>
                    <a:lnTo>
                      <a:pt x="57" y="34"/>
                    </a:lnTo>
                    <a:lnTo>
                      <a:pt x="62" y="42"/>
                    </a:lnTo>
                    <a:lnTo>
                      <a:pt x="67" y="25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8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9"/>
                    </a:lnTo>
                    <a:lnTo>
                      <a:pt x="118" y="9"/>
                    </a:lnTo>
                    <a:lnTo>
                      <a:pt x="124" y="0"/>
                    </a:lnTo>
                    <a:lnTo>
                      <a:pt x="124" y="9"/>
                    </a:lnTo>
                    <a:lnTo>
                      <a:pt x="129" y="9"/>
                    </a:lnTo>
                    <a:lnTo>
                      <a:pt x="124" y="9"/>
                    </a:lnTo>
                    <a:lnTo>
                      <a:pt x="124" y="17"/>
                    </a:lnTo>
                    <a:lnTo>
                      <a:pt x="118" y="25"/>
                    </a:lnTo>
                    <a:lnTo>
                      <a:pt x="108" y="25"/>
                    </a:lnTo>
                    <a:lnTo>
                      <a:pt x="103" y="25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88" y="51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77" y="126"/>
                    </a:lnTo>
                    <a:lnTo>
                      <a:pt x="67" y="126"/>
                    </a:lnTo>
                    <a:lnTo>
                      <a:pt x="57" y="126"/>
                    </a:lnTo>
                    <a:lnTo>
                      <a:pt x="47" y="126"/>
                    </a:lnTo>
                    <a:lnTo>
                      <a:pt x="41" y="126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7" y="84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26" y="34"/>
                    </a:lnTo>
                    <a:lnTo>
                      <a:pt x="26" y="25"/>
                    </a:lnTo>
                    <a:lnTo>
                      <a:pt x="21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2" name="Freeform 154"/>
              <p:cNvSpPr>
                <a:spLocks/>
              </p:cNvSpPr>
              <p:nvPr/>
            </p:nvSpPr>
            <p:spPr bwMode="auto">
              <a:xfrm>
                <a:off x="2351" y="3740"/>
                <a:ext cx="133" cy="117"/>
              </a:xfrm>
              <a:custGeom>
                <a:avLst/>
                <a:gdLst>
                  <a:gd name="T0" fmla="*/ 20 w 133"/>
                  <a:gd name="T1" fmla="*/ 25 h 117"/>
                  <a:gd name="T2" fmla="*/ 10 w 133"/>
                  <a:gd name="T3" fmla="*/ 8 h 117"/>
                  <a:gd name="T4" fmla="*/ 0 w 133"/>
                  <a:gd name="T5" fmla="*/ 0 h 117"/>
                  <a:gd name="T6" fmla="*/ 0 w 133"/>
                  <a:gd name="T7" fmla="*/ 0 h 117"/>
                  <a:gd name="T8" fmla="*/ 10 w 133"/>
                  <a:gd name="T9" fmla="*/ 0 h 117"/>
                  <a:gd name="T10" fmla="*/ 20 w 133"/>
                  <a:gd name="T11" fmla="*/ 0 h 117"/>
                  <a:gd name="T12" fmla="*/ 31 w 133"/>
                  <a:gd name="T13" fmla="*/ 0 h 117"/>
                  <a:gd name="T14" fmla="*/ 36 w 133"/>
                  <a:gd name="T15" fmla="*/ 0 h 117"/>
                  <a:gd name="T16" fmla="*/ 41 w 133"/>
                  <a:gd name="T17" fmla="*/ 8 h 117"/>
                  <a:gd name="T18" fmla="*/ 51 w 133"/>
                  <a:gd name="T19" fmla="*/ 25 h 117"/>
                  <a:gd name="T20" fmla="*/ 56 w 133"/>
                  <a:gd name="T21" fmla="*/ 25 h 117"/>
                  <a:gd name="T22" fmla="*/ 61 w 133"/>
                  <a:gd name="T23" fmla="*/ 25 h 117"/>
                  <a:gd name="T24" fmla="*/ 72 w 133"/>
                  <a:gd name="T25" fmla="*/ 25 h 117"/>
                  <a:gd name="T26" fmla="*/ 77 w 133"/>
                  <a:gd name="T27" fmla="*/ 25 h 117"/>
                  <a:gd name="T28" fmla="*/ 82 w 133"/>
                  <a:gd name="T29" fmla="*/ 16 h 117"/>
                  <a:gd name="T30" fmla="*/ 92 w 133"/>
                  <a:gd name="T31" fmla="*/ 0 h 117"/>
                  <a:gd name="T32" fmla="*/ 97 w 133"/>
                  <a:gd name="T33" fmla="*/ 0 h 117"/>
                  <a:gd name="T34" fmla="*/ 102 w 133"/>
                  <a:gd name="T35" fmla="*/ 0 h 117"/>
                  <a:gd name="T36" fmla="*/ 102 w 133"/>
                  <a:gd name="T37" fmla="*/ 8 h 117"/>
                  <a:gd name="T38" fmla="*/ 118 w 133"/>
                  <a:gd name="T39" fmla="*/ 0 h 117"/>
                  <a:gd name="T40" fmla="*/ 123 w 133"/>
                  <a:gd name="T41" fmla="*/ 0 h 117"/>
                  <a:gd name="T42" fmla="*/ 133 w 133"/>
                  <a:gd name="T43" fmla="*/ 8 h 117"/>
                  <a:gd name="T44" fmla="*/ 123 w 133"/>
                  <a:gd name="T45" fmla="*/ 16 h 117"/>
                  <a:gd name="T46" fmla="*/ 113 w 133"/>
                  <a:gd name="T47" fmla="*/ 25 h 117"/>
                  <a:gd name="T48" fmla="*/ 102 w 133"/>
                  <a:gd name="T49" fmla="*/ 25 h 117"/>
                  <a:gd name="T50" fmla="*/ 92 w 133"/>
                  <a:gd name="T51" fmla="*/ 42 h 117"/>
                  <a:gd name="T52" fmla="*/ 92 w 133"/>
                  <a:gd name="T53" fmla="*/ 50 h 117"/>
                  <a:gd name="T54" fmla="*/ 82 w 133"/>
                  <a:gd name="T55" fmla="*/ 58 h 117"/>
                  <a:gd name="T56" fmla="*/ 82 w 133"/>
                  <a:gd name="T57" fmla="*/ 75 h 117"/>
                  <a:gd name="T58" fmla="*/ 82 w 133"/>
                  <a:gd name="T59" fmla="*/ 84 h 117"/>
                  <a:gd name="T60" fmla="*/ 82 w 133"/>
                  <a:gd name="T61" fmla="*/ 100 h 117"/>
                  <a:gd name="T62" fmla="*/ 77 w 133"/>
                  <a:gd name="T63" fmla="*/ 100 h 117"/>
                  <a:gd name="T64" fmla="*/ 77 w 133"/>
                  <a:gd name="T65" fmla="*/ 117 h 117"/>
                  <a:gd name="T66" fmla="*/ 82 w 133"/>
                  <a:gd name="T67" fmla="*/ 117 h 117"/>
                  <a:gd name="T68" fmla="*/ 77 w 133"/>
                  <a:gd name="T69" fmla="*/ 117 h 117"/>
                  <a:gd name="T70" fmla="*/ 56 w 133"/>
                  <a:gd name="T71" fmla="*/ 117 h 117"/>
                  <a:gd name="T72" fmla="*/ 41 w 133"/>
                  <a:gd name="T73" fmla="*/ 109 h 117"/>
                  <a:gd name="T74" fmla="*/ 41 w 133"/>
                  <a:gd name="T75" fmla="*/ 100 h 117"/>
                  <a:gd name="T76" fmla="*/ 51 w 133"/>
                  <a:gd name="T77" fmla="*/ 92 h 117"/>
                  <a:gd name="T78" fmla="*/ 51 w 133"/>
                  <a:gd name="T79" fmla="*/ 84 h 117"/>
                  <a:gd name="T80" fmla="*/ 41 w 133"/>
                  <a:gd name="T81" fmla="*/ 75 h 117"/>
                  <a:gd name="T82" fmla="*/ 41 w 133"/>
                  <a:gd name="T83" fmla="*/ 67 h 117"/>
                  <a:gd name="T84" fmla="*/ 41 w 133"/>
                  <a:gd name="T85" fmla="*/ 58 h 117"/>
                  <a:gd name="T86" fmla="*/ 36 w 133"/>
                  <a:gd name="T87" fmla="*/ 50 h 117"/>
                  <a:gd name="T88" fmla="*/ 36 w 133"/>
                  <a:gd name="T89" fmla="*/ 42 h 117"/>
                  <a:gd name="T90" fmla="*/ 31 w 133"/>
                  <a:gd name="T91" fmla="*/ 25 h 117"/>
                  <a:gd name="T92" fmla="*/ 31 w 133"/>
                  <a:gd name="T93" fmla="*/ 25 h 117"/>
                  <a:gd name="T94" fmla="*/ 31 w 133"/>
                  <a:gd name="T95" fmla="*/ 25 h 11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33" h="117">
                    <a:moveTo>
                      <a:pt x="31" y="25"/>
                    </a:moveTo>
                    <a:lnTo>
                      <a:pt x="20" y="25"/>
                    </a:lnTo>
                    <a:lnTo>
                      <a:pt x="15" y="16"/>
                    </a:lnTo>
                    <a:lnTo>
                      <a:pt x="1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1" y="25"/>
                    </a:lnTo>
                    <a:lnTo>
                      <a:pt x="56" y="25"/>
                    </a:lnTo>
                    <a:lnTo>
                      <a:pt x="61" y="25"/>
                    </a:lnTo>
                    <a:lnTo>
                      <a:pt x="61" y="33"/>
                    </a:lnTo>
                    <a:lnTo>
                      <a:pt x="72" y="25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13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33" y="0"/>
                    </a:lnTo>
                    <a:lnTo>
                      <a:pt x="133" y="8"/>
                    </a:lnTo>
                    <a:lnTo>
                      <a:pt x="123" y="16"/>
                    </a:lnTo>
                    <a:lnTo>
                      <a:pt x="113" y="25"/>
                    </a:lnTo>
                    <a:lnTo>
                      <a:pt x="102" y="25"/>
                    </a:lnTo>
                    <a:lnTo>
                      <a:pt x="97" y="33"/>
                    </a:lnTo>
                    <a:lnTo>
                      <a:pt x="92" y="42"/>
                    </a:lnTo>
                    <a:lnTo>
                      <a:pt x="92" y="50"/>
                    </a:lnTo>
                    <a:lnTo>
                      <a:pt x="82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77" y="100"/>
                    </a:lnTo>
                    <a:lnTo>
                      <a:pt x="77" y="109"/>
                    </a:lnTo>
                    <a:lnTo>
                      <a:pt x="77" y="117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72" y="117"/>
                    </a:lnTo>
                    <a:lnTo>
                      <a:pt x="56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51" y="92"/>
                    </a:lnTo>
                    <a:lnTo>
                      <a:pt x="5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31" y="25"/>
                    </a:lnTo>
                    <a:lnTo>
                      <a:pt x="20" y="16"/>
                    </a:lnTo>
                    <a:lnTo>
                      <a:pt x="31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3" name="Freeform 155"/>
              <p:cNvSpPr>
                <a:spLocks/>
              </p:cNvSpPr>
              <p:nvPr/>
            </p:nvSpPr>
            <p:spPr bwMode="auto">
              <a:xfrm>
                <a:off x="2181" y="3815"/>
                <a:ext cx="129" cy="126"/>
              </a:xfrm>
              <a:custGeom>
                <a:avLst/>
                <a:gdLst>
                  <a:gd name="T0" fmla="*/ 5 w 129"/>
                  <a:gd name="T1" fmla="*/ 9 h 126"/>
                  <a:gd name="T2" fmla="*/ 5 w 129"/>
                  <a:gd name="T3" fmla="*/ 0 h 126"/>
                  <a:gd name="T4" fmla="*/ 21 w 129"/>
                  <a:gd name="T5" fmla="*/ 0 h 126"/>
                  <a:gd name="T6" fmla="*/ 41 w 129"/>
                  <a:gd name="T7" fmla="*/ 9 h 126"/>
                  <a:gd name="T8" fmla="*/ 62 w 129"/>
                  <a:gd name="T9" fmla="*/ 42 h 126"/>
                  <a:gd name="T10" fmla="*/ 82 w 129"/>
                  <a:gd name="T11" fmla="*/ 17 h 126"/>
                  <a:gd name="T12" fmla="*/ 103 w 129"/>
                  <a:gd name="T13" fmla="*/ 0 h 126"/>
                  <a:gd name="T14" fmla="*/ 108 w 129"/>
                  <a:gd name="T15" fmla="*/ 9 h 126"/>
                  <a:gd name="T16" fmla="*/ 129 w 129"/>
                  <a:gd name="T17" fmla="*/ 9 h 126"/>
                  <a:gd name="T18" fmla="*/ 103 w 129"/>
                  <a:gd name="T19" fmla="*/ 25 h 126"/>
                  <a:gd name="T20" fmla="*/ 88 w 129"/>
                  <a:gd name="T21" fmla="*/ 51 h 126"/>
                  <a:gd name="T22" fmla="*/ 82 w 129"/>
                  <a:gd name="T23" fmla="*/ 84 h 126"/>
                  <a:gd name="T24" fmla="*/ 77 w 129"/>
                  <a:gd name="T25" fmla="*/ 118 h 126"/>
                  <a:gd name="T26" fmla="*/ 67 w 129"/>
                  <a:gd name="T27" fmla="*/ 126 h 126"/>
                  <a:gd name="T28" fmla="*/ 41 w 129"/>
                  <a:gd name="T29" fmla="*/ 109 h 126"/>
                  <a:gd name="T30" fmla="*/ 41 w 129"/>
                  <a:gd name="T31" fmla="*/ 76 h 126"/>
                  <a:gd name="T32" fmla="*/ 36 w 129"/>
                  <a:gd name="T33" fmla="*/ 42 h 126"/>
                  <a:gd name="T34" fmla="*/ 21 w 129"/>
                  <a:gd name="T35" fmla="*/ 25 h 126"/>
                  <a:gd name="T36" fmla="*/ 5 w 129"/>
                  <a:gd name="T37" fmla="*/ 17 h 126"/>
                  <a:gd name="T38" fmla="*/ 0 w 129"/>
                  <a:gd name="T39" fmla="*/ 9 h 126"/>
                  <a:gd name="T40" fmla="*/ 5 w 129"/>
                  <a:gd name="T41" fmla="*/ 0 h 126"/>
                  <a:gd name="T42" fmla="*/ 16 w 129"/>
                  <a:gd name="T43" fmla="*/ 9 h 126"/>
                  <a:gd name="T44" fmla="*/ 26 w 129"/>
                  <a:gd name="T45" fmla="*/ 0 h 126"/>
                  <a:gd name="T46" fmla="*/ 36 w 129"/>
                  <a:gd name="T47" fmla="*/ 0 h 126"/>
                  <a:gd name="T48" fmla="*/ 41 w 129"/>
                  <a:gd name="T49" fmla="*/ 17 h 126"/>
                  <a:gd name="T50" fmla="*/ 57 w 129"/>
                  <a:gd name="T51" fmla="*/ 34 h 126"/>
                  <a:gd name="T52" fmla="*/ 67 w 129"/>
                  <a:gd name="T53" fmla="*/ 25 h 126"/>
                  <a:gd name="T54" fmla="*/ 82 w 129"/>
                  <a:gd name="T55" fmla="*/ 17 h 126"/>
                  <a:gd name="T56" fmla="*/ 98 w 129"/>
                  <a:gd name="T57" fmla="*/ 0 h 126"/>
                  <a:gd name="T58" fmla="*/ 103 w 129"/>
                  <a:gd name="T59" fmla="*/ 0 h 126"/>
                  <a:gd name="T60" fmla="*/ 103 w 129"/>
                  <a:gd name="T61" fmla="*/ 17 h 126"/>
                  <a:gd name="T62" fmla="*/ 118 w 129"/>
                  <a:gd name="T63" fmla="*/ 9 h 126"/>
                  <a:gd name="T64" fmla="*/ 124 w 129"/>
                  <a:gd name="T65" fmla="*/ 9 h 126"/>
                  <a:gd name="T66" fmla="*/ 124 w 129"/>
                  <a:gd name="T67" fmla="*/ 9 h 126"/>
                  <a:gd name="T68" fmla="*/ 118 w 129"/>
                  <a:gd name="T69" fmla="*/ 25 h 126"/>
                  <a:gd name="T70" fmla="*/ 103 w 129"/>
                  <a:gd name="T71" fmla="*/ 34 h 126"/>
                  <a:gd name="T72" fmla="*/ 98 w 129"/>
                  <a:gd name="T73" fmla="*/ 42 h 126"/>
                  <a:gd name="T74" fmla="*/ 88 w 129"/>
                  <a:gd name="T75" fmla="*/ 51 h 126"/>
                  <a:gd name="T76" fmla="*/ 82 w 129"/>
                  <a:gd name="T77" fmla="*/ 67 h 126"/>
                  <a:gd name="T78" fmla="*/ 82 w 129"/>
                  <a:gd name="T79" fmla="*/ 76 h 126"/>
                  <a:gd name="T80" fmla="*/ 82 w 129"/>
                  <a:gd name="T81" fmla="*/ 92 h 126"/>
                  <a:gd name="T82" fmla="*/ 77 w 129"/>
                  <a:gd name="T83" fmla="*/ 109 h 126"/>
                  <a:gd name="T84" fmla="*/ 77 w 129"/>
                  <a:gd name="T85" fmla="*/ 126 h 126"/>
                  <a:gd name="T86" fmla="*/ 47 w 129"/>
                  <a:gd name="T87" fmla="*/ 126 h 126"/>
                  <a:gd name="T88" fmla="*/ 41 w 129"/>
                  <a:gd name="T89" fmla="*/ 118 h 126"/>
                  <a:gd name="T90" fmla="*/ 41 w 129"/>
                  <a:gd name="T91" fmla="*/ 101 h 126"/>
                  <a:gd name="T92" fmla="*/ 47 w 129"/>
                  <a:gd name="T93" fmla="*/ 84 h 126"/>
                  <a:gd name="T94" fmla="*/ 41 w 129"/>
                  <a:gd name="T95" fmla="*/ 76 h 126"/>
                  <a:gd name="T96" fmla="*/ 41 w 129"/>
                  <a:gd name="T97" fmla="*/ 59 h 126"/>
                  <a:gd name="T98" fmla="*/ 36 w 129"/>
                  <a:gd name="T99" fmla="*/ 42 h 126"/>
                  <a:gd name="T100" fmla="*/ 26 w 129"/>
                  <a:gd name="T101" fmla="*/ 34 h 126"/>
                  <a:gd name="T102" fmla="*/ 21 w 129"/>
                  <a:gd name="T103" fmla="*/ 25 h 12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9" h="126">
                    <a:moveTo>
                      <a:pt x="21" y="25"/>
                    </a:moveTo>
                    <a:lnTo>
                      <a:pt x="16" y="17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6" y="0"/>
                    </a:lnTo>
                    <a:lnTo>
                      <a:pt x="21" y="9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57" y="25"/>
                    </a:lnTo>
                    <a:lnTo>
                      <a:pt x="62" y="42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8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9"/>
                    </a:lnTo>
                    <a:lnTo>
                      <a:pt x="118" y="0"/>
                    </a:lnTo>
                    <a:lnTo>
                      <a:pt x="124" y="0"/>
                    </a:lnTo>
                    <a:lnTo>
                      <a:pt x="129" y="9"/>
                    </a:lnTo>
                    <a:lnTo>
                      <a:pt x="124" y="17"/>
                    </a:lnTo>
                    <a:lnTo>
                      <a:pt x="118" y="25"/>
                    </a:lnTo>
                    <a:lnTo>
                      <a:pt x="103" y="25"/>
                    </a:lnTo>
                    <a:lnTo>
                      <a:pt x="98" y="34"/>
                    </a:lnTo>
                    <a:lnTo>
                      <a:pt x="88" y="51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77" y="101"/>
                    </a:lnTo>
                    <a:lnTo>
                      <a:pt x="77" y="118"/>
                    </a:lnTo>
                    <a:lnTo>
                      <a:pt x="77" y="126"/>
                    </a:lnTo>
                    <a:lnTo>
                      <a:pt x="67" y="126"/>
                    </a:lnTo>
                    <a:lnTo>
                      <a:pt x="41" y="126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7" y="92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41" y="51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26" y="25"/>
                    </a:lnTo>
                    <a:lnTo>
                      <a:pt x="21" y="25"/>
                    </a:lnTo>
                    <a:lnTo>
                      <a:pt x="16" y="17"/>
                    </a:lnTo>
                    <a:lnTo>
                      <a:pt x="5" y="17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6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7" y="25"/>
                    </a:lnTo>
                    <a:lnTo>
                      <a:pt x="57" y="25"/>
                    </a:lnTo>
                    <a:lnTo>
                      <a:pt x="57" y="34"/>
                    </a:lnTo>
                    <a:lnTo>
                      <a:pt x="62" y="42"/>
                    </a:lnTo>
                    <a:lnTo>
                      <a:pt x="67" y="25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8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9"/>
                    </a:lnTo>
                    <a:lnTo>
                      <a:pt x="118" y="9"/>
                    </a:lnTo>
                    <a:lnTo>
                      <a:pt x="124" y="0"/>
                    </a:lnTo>
                    <a:lnTo>
                      <a:pt x="124" y="9"/>
                    </a:lnTo>
                    <a:lnTo>
                      <a:pt x="129" y="9"/>
                    </a:lnTo>
                    <a:lnTo>
                      <a:pt x="124" y="9"/>
                    </a:lnTo>
                    <a:lnTo>
                      <a:pt x="124" y="17"/>
                    </a:lnTo>
                    <a:lnTo>
                      <a:pt x="118" y="25"/>
                    </a:lnTo>
                    <a:lnTo>
                      <a:pt x="108" y="25"/>
                    </a:lnTo>
                    <a:lnTo>
                      <a:pt x="103" y="25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88" y="51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76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77" y="126"/>
                    </a:lnTo>
                    <a:lnTo>
                      <a:pt x="67" y="126"/>
                    </a:lnTo>
                    <a:lnTo>
                      <a:pt x="57" y="126"/>
                    </a:lnTo>
                    <a:lnTo>
                      <a:pt x="47" y="126"/>
                    </a:lnTo>
                    <a:lnTo>
                      <a:pt x="41" y="126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7" y="84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41" y="51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26" y="34"/>
                    </a:lnTo>
                    <a:lnTo>
                      <a:pt x="26" y="25"/>
                    </a:lnTo>
                    <a:lnTo>
                      <a:pt x="21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4" name="Freeform 156"/>
              <p:cNvSpPr>
                <a:spLocks/>
              </p:cNvSpPr>
              <p:nvPr/>
            </p:nvSpPr>
            <p:spPr bwMode="auto">
              <a:xfrm>
                <a:off x="2351" y="3740"/>
                <a:ext cx="133" cy="117"/>
              </a:xfrm>
              <a:custGeom>
                <a:avLst/>
                <a:gdLst>
                  <a:gd name="T0" fmla="*/ 31 w 133"/>
                  <a:gd name="T1" fmla="*/ 25 h 117"/>
                  <a:gd name="T2" fmla="*/ 15 w 133"/>
                  <a:gd name="T3" fmla="*/ 16 h 117"/>
                  <a:gd name="T4" fmla="*/ 10 w 133"/>
                  <a:gd name="T5" fmla="*/ 8 h 117"/>
                  <a:gd name="T6" fmla="*/ 0 w 133"/>
                  <a:gd name="T7" fmla="*/ 0 h 117"/>
                  <a:gd name="T8" fmla="*/ 0 w 133"/>
                  <a:gd name="T9" fmla="*/ 0 h 117"/>
                  <a:gd name="T10" fmla="*/ 10 w 133"/>
                  <a:gd name="T11" fmla="*/ 0 h 117"/>
                  <a:gd name="T12" fmla="*/ 15 w 133"/>
                  <a:gd name="T13" fmla="*/ 0 h 117"/>
                  <a:gd name="T14" fmla="*/ 20 w 133"/>
                  <a:gd name="T15" fmla="*/ 0 h 117"/>
                  <a:gd name="T16" fmla="*/ 20 w 133"/>
                  <a:gd name="T17" fmla="*/ 0 h 117"/>
                  <a:gd name="T18" fmla="*/ 31 w 133"/>
                  <a:gd name="T19" fmla="*/ 0 h 117"/>
                  <a:gd name="T20" fmla="*/ 36 w 133"/>
                  <a:gd name="T21" fmla="*/ 0 h 117"/>
                  <a:gd name="T22" fmla="*/ 41 w 133"/>
                  <a:gd name="T23" fmla="*/ 8 h 117"/>
                  <a:gd name="T24" fmla="*/ 41 w 133"/>
                  <a:gd name="T25" fmla="*/ 16 h 117"/>
                  <a:gd name="T26" fmla="*/ 56 w 133"/>
                  <a:gd name="T27" fmla="*/ 25 h 117"/>
                  <a:gd name="T28" fmla="*/ 61 w 133"/>
                  <a:gd name="T29" fmla="*/ 33 h 117"/>
                  <a:gd name="T30" fmla="*/ 61 w 133"/>
                  <a:gd name="T31" fmla="*/ 33 h 117"/>
                  <a:gd name="T32" fmla="*/ 77 w 133"/>
                  <a:gd name="T33" fmla="*/ 25 h 117"/>
                  <a:gd name="T34" fmla="*/ 82 w 133"/>
                  <a:gd name="T35" fmla="*/ 8 h 117"/>
                  <a:gd name="T36" fmla="*/ 92 w 133"/>
                  <a:gd name="T37" fmla="*/ 0 h 117"/>
                  <a:gd name="T38" fmla="*/ 97 w 133"/>
                  <a:gd name="T39" fmla="*/ 0 h 117"/>
                  <a:gd name="T40" fmla="*/ 102 w 133"/>
                  <a:gd name="T41" fmla="*/ 0 h 117"/>
                  <a:gd name="T42" fmla="*/ 102 w 133"/>
                  <a:gd name="T43" fmla="*/ 0 h 117"/>
                  <a:gd name="T44" fmla="*/ 102 w 133"/>
                  <a:gd name="T45" fmla="*/ 8 h 117"/>
                  <a:gd name="T46" fmla="*/ 113 w 133"/>
                  <a:gd name="T47" fmla="*/ 8 h 117"/>
                  <a:gd name="T48" fmla="*/ 118 w 133"/>
                  <a:gd name="T49" fmla="*/ 0 h 117"/>
                  <a:gd name="T50" fmla="*/ 123 w 133"/>
                  <a:gd name="T51" fmla="*/ 0 h 117"/>
                  <a:gd name="T52" fmla="*/ 133 w 133"/>
                  <a:gd name="T53" fmla="*/ 0 h 117"/>
                  <a:gd name="T54" fmla="*/ 133 w 133"/>
                  <a:gd name="T55" fmla="*/ 8 h 117"/>
                  <a:gd name="T56" fmla="*/ 118 w 133"/>
                  <a:gd name="T57" fmla="*/ 16 h 117"/>
                  <a:gd name="T58" fmla="*/ 102 w 133"/>
                  <a:gd name="T59" fmla="*/ 25 h 117"/>
                  <a:gd name="T60" fmla="*/ 97 w 133"/>
                  <a:gd name="T61" fmla="*/ 33 h 117"/>
                  <a:gd name="T62" fmla="*/ 92 w 133"/>
                  <a:gd name="T63" fmla="*/ 42 h 117"/>
                  <a:gd name="T64" fmla="*/ 92 w 133"/>
                  <a:gd name="T65" fmla="*/ 50 h 117"/>
                  <a:gd name="T66" fmla="*/ 82 w 133"/>
                  <a:gd name="T67" fmla="*/ 58 h 117"/>
                  <a:gd name="T68" fmla="*/ 82 w 133"/>
                  <a:gd name="T69" fmla="*/ 75 h 117"/>
                  <a:gd name="T70" fmla="*/ 82 w 133"/>
                  <a:gd name="T71" fmla="*/ 84 h 117"/>
                  <a:gd name="T72" fmla="*/ 82 w 133"/>
                  <a:gd name="T73" fmla="*/ 92 h 117"/>
                  <a:gd name="T74" fmla="*/ 82 w 133"/>
                  <a:gd name="T75" fmla="*/ 100 h 117"/>
                  <a:gd name="T76" fmla="*/ 77 w 133"/>
                  <a:gd name="T77" fmla="*/ 109 h 117"/>
                  <a:gd name="T78" fmla="*/ 82 w 133"/>
                  <a:gd name="T79" fmla="*/ 117 h 117"/>
                  <a:gd name="T80" fmla="*/ 77 w 133"/>
                  <a:gd name="T81" fmla="*/ 117 h 117"/>
                  <a:gd name="T82" fmla="*/ 72 w 133"/>
                  <a:gd name="T83" fmla="*/ 117 h 117"/>
                  <a:gd name="T84" fmla="*/ 41 w 133"/>
                  <a:gd name="T85" fmla="*/ 117 h 117"/>
                  <a:gd name="T86" fmla="*/ 41 w 133"/>
                  <a:gd name="T87" fmla="*/ 109 h 117"/>
                  <a:gd name="T88" fmla="*/ 41 w 133"/>
                  <a:gd name="T89" fmla="*/ 109 h 117"/>
                  <a:gd name="T90" fmla="*/ 41 w 133"/>
                  <a:gd name="T91" fmla="*/ 100 h 117"/>
                  <a:gd name="T92" fmla="*/ 51 w 133"/>
                  <a:gd name="T93" fmla="*/ 84 h 117"/>
                  <a:gd name="T94" fmla="*/ 41 w 133"/>
                  <a:gd name="T95" fmla="*/ 75 h 117"/>
                  <a:gd name="T96" fmla="*/ 41 w 133"/>
                  <a:gd name="T97" fmla="*/ 67 h 117"/>
                  <a:gd name="T98" fmla="*/ 41 w 133"/>
                  <a:gd name="T99" fmla="*/ 50 h 117"/>
                  <a:gd name="T100" fmla="*/ 36 w 133"/>
                  <a:gd name="T101" fmla="*/ 42 h 117"/>
                  <a:gd name="T102" fmla="*/ 36 w 133"/>
                  <a:gd name="T103" fmla="*/ 33 h 117"/>
                  <a:gd name="T104" fmla="*/ 31 w 133"/>
                  <a:gd name="T105" fmla="*/ 25 h 117"/>
                  <a:gd name="T106" fmla="*/ 20 w 133"/>
                  <a:gd name="T107" fmla="*/ 16 h 1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33" h="117">
                    <a:moveTo>
                      <a:pt x="31" y="25"/>
                    </a:moveTo>
                    <a:lnTo>
                      <a:pt x="15" y="16"/>
                    </a:lnTo>
                    <a:lnTo>
                      <a:pt x="1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6" y="25"/>
                    </a:lnTo>
                    <a:lnTo>
                      <a:pt x="61" y="33"/>
                    </a:lnTo>
                    <a:lnTo>
                      <a:pt x="77" y="25"/>
                    </a:lnTo>
                    <a:lnTo>
                      <a:pt x="82" y="8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13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33" y="0"/>
                    </a:lnTo>
                    <a:lnTo>
                      <a:pt x="133" y="8"/>
                    </a:lnTo>
                    <a:lnTo>
                      <a:pt x="118" y="16"/>
                    </a:lnTo>
                    <a:lnTo>
                      <a:pt x="102" y="25"/>
                    </a:lnTo>
                    <a:lnTo>
                      <a:pt x="97" y="33"/>
                    </a:lnTo>
                    <a:lnTo>
                      <a:pt x="92" y="42"/>
                    </a:lnTo>
                    <a:lnTo>
                      <a:pt x="92" y="50"/>
                    </a:lnTo>
                    <a:lnTo>
                      <a:pt x="82" y="58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77" y="109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72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5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31" y="25"/>
                    </a:lnTo>
                    <a:lnTo>
                      <a:pt x="20" y="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5" name="Freeform 157"/>
              <p:cNvSpPr>
                <a:spLocks/>
              </p:cNvSpPr>
              <p:nvPr/>
            </p:nvSpPr>
            <p:spPr bwMode="auto">
              <a:xfrm>
                <a:off x="2351" y="3740"/>
                <a:ext cx="133" cy="117"/>
              </a:xfrm>
              <a:custGeom>
                <a:avLst/>
                <a:gdLst>
                  <a:gd name="T0" fmla="*/ 20 w 133"/>
                  <a:gd name="T1" fmla="*/ 25 h 117"/>
                  <a:gd name="T2" fmla="*/ 10 w 133"/>
                  <a:gd name="T3" fmla="*/ 8 h 117"/>
                  <a:gd name="T4" fmla="*/ 0 w 133"/>
                  <a:gd name="T5" fmla="*/ 0 h 117"/>
                  <a:gd name="T6" fmla="*/ 0 w 133"/>
                  <a:gd name="T7" fmla="*/ 0 h 117"/>
                  <a:gd name="T8" fmla="*/ 10 w 133"/>
                  <a:gd name="T9" fmla="*/ 0 h 117"/>
                  <a:gd name="T10" fmla="*/ 20 w 133"/>
                  <a:gd name="T11" fmla="*/ 0 h 117"/>
                  <a:gd name="T12" fmla="*/ 31 w 133"/>
                  <a:gd name="T13" fmla="*/ 0 h 117"/>
                  <a:gd name="T14" fmla="*/ 36 w 133"/>
                  <a:gd name="T15" fmla="*/ 0 h 117"/>
                  <a:gd name="T16" fmla="*/ 41 w 133"/>
                  <a:gd name="T17" fmla="*/ 8 h 117"/>
                  <a:gd name="T18" fmla="*/ 51 w 133"/>
                  <a:gd name="T19" fmla="*/ 25 h 117"/>
                  <a:gd name="T20" fmla="*/ 56 w 133"/>
                  <a:gd name="T21" fmla="*/ 25 h 117"/>
                  <a:gd name="T22" fmla="*/ 61 w 133"/>
                  <a:gd name="T23" fmla="*/ 25 h 117"/>
                  <a:gd name="T24" fmla="*/ 72 w 133"/>
                  <a:gd name="T25" fmla="*/ 25 h 117"/>
                  <a:gd name="T26" fmla="*/ 77 w 133"/>
                  <a:gd name="T27" fmla="*/ 25 h 117"/>
                  <a:gd name="T28" fmla="*/ 82 w 133"/>
                  <a:gd name="T29" fmla="*/ 16 h 117"/>
                  <a:gd name="T30" fmla="*/ 92 w 133"/>
                  <a:gd name="T31" fmla="*/ 0 h 117"/>
                  <a:gd name="T32" fmla="*/ 97 w 133"/>
                  <a:gd name="T33" fmla="*/ 0 h 117"/>
                  <a:gd name="T34" fmla="*/ 102 w 133"/>
                  <a:gd name="T35" fmla="*/ 0 h 117"/>
                  <a:gd name="T36" fmla="*/ 102 w 133"/>
                  <a:gd name="T37" fmla="*/ 8 h 117"/>
                  <a:gd name="T38" fmla="*/ 118 w 133"/>
                  <a:gd name="T39" fmla="*/ 0 h 117"/>
                  <a:gd name="T40" fmla="*/ 123 w 133"/>
                  <a:gd name="T41" fmla="*/ 0 h 117"/>
                  <a:gd name="T42" fmla="*/ 133 w 133"/>
                  <a:gd name="T43" fmla="*/ 8 h 117"/>
                  <a:gd name="T44" fmla="*/ 123 w 133"/>
                  <a:gd name="T45" fmla="*/ 16 h 117"/>
                  <a:gd name="T46" fmla="*/ 113 w 133"/>
                  <a:gd name="T47" fmla="*/ 25 h 117"/>
                  <a:gd name="T48" fmla="*/ 102 w 133"/>
                  <a:gd name="T49" fmla="*/ 25 h 117"/>
                  <a:gd name="T50" fmla="*/ 92 w 133"/>
                  <a:gd name="T51" fmla="*/ 42 h 117"/>
                  <a:gd name="T52" fmla="*/ 92 w 133"/>
                  <a:gd name="T53" fmla="*/ 50 h 117"/>
                  <a:gd name="T54" fmla="*/ 82 w 133"/>
                  <a:gd name="T55" fmla="*/ 58 h 117"/>
                  <a:gd name="T56" fmla="*/ 82 w 133"/>
                  <a:gd name="T57" fmla="*/ 75 h 117"/>
                  <a:gd name="T58" fmla="*/ 82 w 133"/>
                  <a:gd name="T59" fmla="*/ 84 h 117"/>
                  <a:gd name="T60" fmla="*/ 82 w 133"/>
                  <a:gd name="T61" fmla="*/ 100 h 117"/>
                  <a:gd name="T62" fmla="*/ 77 w 133"/>
                  <a:gd name="T63" fmla="*/ 100 h 117"/>
                  <a:gd name="T64" fmla="*/ 77 w 133"/>
                  <a:gd name="T65" fmla="*/ 117 h 117"/>
                  <a:gd name="T66" fmla="*/ 82 w 133"/>
                  <a:gd name="T67" fmla="*/ 117 h 117"/>
                  <a:gd name="T68" fmla="*/ 77 w 133"/>
                  <a:gd name="T69" fmla="*/ 117 h 117"/>
                  <a:gd name="T70" fmla="*/ 56 w 133"/>
                  <a:gd name="T71" fmla="*/ 117 h 117"/>
                  <a:gd name="T72" fmla="*/ 41 w 133"/>
                  <a:gd name="T73" fmla="*/ 109 h 117"/>
                  <a:gd name="T74" fmla="*/ 41 w 133"/>
                  <a:gd name="T75" fmla="*/ 100 h 117"/>
                  <a:gd name="T76" fmla="*/ 51 w 133"/>
                  <a:gd name="T77" fmla="*/ 92 h 117"/>
                  <a:gd name="T78" fmla="*/ 51 w 133"/>
                  <a:gd name="T79" fmla="*/ 84 h 117"/>
                  <a:gd name="T80" fmla="*/ 41 w 133"/>
                  <a:gd name="T81" fmla="*/ 75 h 117"/>
                  <a:gd name="T82" fmla="*/ 41 w 133"/>
                  <a:gd name="T83" fmla="*/ 67 h 117"/>
                  <a:gd name="T84" fmla="*/ 41 w 133"/>
                  <a:gd name="T85" fmla="*/ 58 h 117"/>
                  <a:gd name="T86" fmla="*/ 36 w 133"/>
                  <a:gd name="T87" fmla="*/ 50 h 117"/>
                  <a:gd name="T88" fmla="*/ 36 w 133"/>
                  <a:gd name="T89" fmla="*/ 42 h 117"/>
                  <a:gd name="T90" fmla="*/ 31 w 133"/>
                  <a:gd name="T91" fmla="*/ 25 h 117"/>
                  <a:gd name="T92" fmla="*/ 31 w 133"/>
                  <a:gd name="T93" fmla="*/ 25 h 11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33" h="117">
                    <a:moveTo>
                      <a:pt x="31" y="25"/>
                    </a:moveTo>
                    <a:lnTo>
                      <a:pt x="20" y="25"/>
                    </a:lnTo>
                    <a:lnTo>
                      <a:pt x="15" y="16"/>
                    </a:lnTo>
                    <a:lnTo>
                      <a:pt x="1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1" y="25"/>
                    </a:lnTo>
                    <a:lnTo>
                      <a:pt x="56" y="25"/>
                    </a:lnTo>
                    <a:lnTo>
                      <a:pt x="61" y="25"/>
                    </a:lnTo>
                    <a:lnTo>
                      <a:pt x="61" y="33"/>
                    </a:lnTo>
                    <a:lnTo>
                      <a:pt x="72" y="25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13" y="8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33" y="0"/>
                    </a:lnTo>
                    <a:lnTo>
                      <a:pt x="133" y="8"/>
                    </a:lnTo>
                    <a:lnTo>
                      <a:pt x="123" y="16"/>
                    </a:lnTo>
                    <a:lnTo>
                      <a:pt x="113" y="25"/>
                    </a:lnTo>
                    <a:lnTo>
                      <a:pt x="102" y="25"/>
                    </a:lnTo>
                    <a:lnTo>
                      <a:pt x="97" y="33"/>
                    </a:lnTo>
                    <a:lnTo>
                      <a:pt x="92" y="42"/>
                    </a:lnTo>
                    <a:lnTo>
                      <a:pt x="92" y="50"/>
                    </a:lnTo>
                    <a:lnTo>
                      <a:pt x="82" y="50"/>
                    </a:lnTo>
                    <a:lnTo>
                      <a:pt x="8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77" y="100"/>
                    </a:lnTo>
                    <a:lnTo>
                      <a:pt x="77" y="109"/>
                    </a:lnTo>
                    <a:lnTo>
                      <a:pt x="77" y="117"/>
                    </a:lnTo>
                    <a:lnTo>
                      <a:pt x="82" y="117"/>
                    </a:lnTo>
                    <a:lnTo>
                      <a:pt x="77" y="117"/>
                    </a:lnTo>
                    <a:lnTo>
                      <a:pt x="72" y="117"/>
                    </a:lnTo>
                    <a:lnTo>
                      <a:pt x="56" y="117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41" y="100"/>
                    </a:lnTo>
                    <a:lnTo>
                      <a:pt x="51" y="92"/>
                    </a:lnTo>
                    <a:lnTo>
                      <a:pt x="5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31" y="25"/>
                    </a:lnTo>
                    <a:lnTo>
                      <a:pt x="20" y="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6" name="Freeform 158"/>
              <p:cNvSpPr>
                <a:spLocks/>
              </p:cNvSpPr>
              <p:nvPr/>
            </p:nvSpPr>
            <p:spPr bwMode="auto">
              <a:xfrm>
                <a:off x="2351" y="3614"/>
                <a:ext cx="133" cy="126"/>
              </a:xfrm>
              <a:custGeom>
                <a:avLst/>
                <a:gdLst>
                  <a:gd name="T0" fmla="*/ 20 w 133"/>
                  <a:gd name="T1" fmla="*/ 25 h 126"/>
                  <a:gd name="T2" fmla="*/ 10 w 133"/>
                  <a:gd name="T3" fmla="*/ 25 h 126"/>
                  <a:gd name="T4" fmla="*/ 10 w 133"/>
                  <a:gd name="T5" fmla="*/ 16 h 126"/>
                  <a:gd name="T6" fmla="*/ 0 w 133"/>
                  <a:gd name="T7" fmla="*/ 8 h 126"/>
                  <a:gd name="T8" fmla="*/ 10 w 133"/>
                  <a:gd name="T9" fmla="*/ 8 h 126"/>
                  <a:gd name="T10" fmla="*/ 20 w 133"/>
                  <a:gd name="T11" fmla="*/ 16 h 126"/>
                  <a:gd name="T12" fmla="*/ 20 w 133"/>
                  <a:gd name="T13" fmla="*/ 8 h 126"/>
                  <a:gd name="T14" fmla="*/ 31 w 133"/>
                  <a:gd name="T15" fmla="*/ 0 h 126"/>
                  <a:gd name="T16" fmla="*/ 36 w 133"/>
                  <a:gd name="T17" fmla="*/ 8 h 126"/>
                  <a:gd name="T18" fmla="*/ 41 w 133"/>
                  <a:gd name="T19" fmla="*/ 16 h 126"/>
                  <a:gd name="T20" fmla="*/ 51 w 133"/>
                  <a:gd name="T21" fmla="*/ 25 h 126"/>
                  <a:gd name="T22" fmla="*/ 56 w 133"/>
                  <a:gd name="T23" fmla="*/ 33 h 126"/>
                  <a:gd name="T24" fmla="*/ 61 w 133"/>
                  <a:gd name="T25" fmla="*/ 42 h 126"/>
                  <a:gd name="T26" fmla="*/ 72 w 133"/>
                  <a:gd name="T27" fmla="*/ 33 h 126"/>
                  <a:gd name="T28" fmla="*/ 77 w 133"/>
                  <a:gd name="T29" fmla="*/ 25 h 126"/>
                  <a:gd name="T30" fmla="*/ 82 w 133"/>
                  <a:gd name="T31" fmla="*/ 25 h 126"/>
                  <a:gd name="T32" fmla="*/ 92 w 133"/>
                  <a:gd name="T33" fmla="*/ 8 h 126"/>
                  <a:gd name="T34" fmla="*/ 97 w 133"/>
                  <a:gd name="T35" fmla="*/ 0 h 126"/>
                  <a:gd name="T36" fmla="*/ 102 w 133"/>
                  <a:gd name="T37" fmla="*/ 8 h 126"/>
                  <a:gd name="T38" fmla="*/ 102 w 133"/>
                  <a:gd name="T39" fmla="*/ 16 h 126"/>
                  <a:gd name="T40" fmla="*/ 118 w 133"/>
                  <a:gd name="T41" fmla="*/ 8 h 126"/>
                  <a:gd name="T42" fmla="*/ 123 w 133"/>
                  <a:gd name="T43" fmla="*/ 8 h 126"/>
                  <a:gd name="T44" fmla="*/ 123 w 133"/>
                  <a:gd name="T45" fmla="*/ 25 h 126"/>
                  <a:gd name="T46" fmla="*/ 113 w 133"/>
                  <a:gd name="T47" fmla="*/ 25 h 126"/>
                  <a:gd name="T48" fmla="*/ 102 w 133"/>
                  <a:gd name="T49" fmla="*/ 33 h 126"/>
                  <a:gd name="T50" fmla="*/ 97 w 133"/>
                  <a:gd name="T51" fmla="*/ 50 h 126"/>
                  <a:gd name="T52" fmla="*/ 97 w 133"/>
                  <a:gd name="T53" fmla="*/ 50 h 126"/>
                  <a:gd name="T54" fmla="*/ 92 w 133"/>
                  <a:gd name="T55" fmla="*/ 50 h 126"/>
                  <a:gd name="T56" fmla="*/ 92 w 133"/>
                  <a:gd name="T57" fmla="*/ 58 h 126"/>
                  <a:gd name="T58" fmla="*/ 82 w 133"/>
                  <a:gd name="T59" fmla="*/ 75 h 126"/>
                  <a:gd name="T60" fmla="*/ 82 w 133"/>
                  <a:gd name="T61" fmla="*/ 92 h 126"/>
                  <a:gd name="T62" fmla="*/ 82 w 133"/>
                  <a:gd name="T63" fmla="*/ 100 h 126"/>
                  <a:gd name="T64" fmla="*/ 82 w 133"/>
                  <a:gd name="T65" fmla="*/ 109 h 126"/>
                  <a:gd name="T66" fmla="*/ 77 w 133"/>
                  <a:gd name="T67" fmla="*/ 117 h 126"/>
                  <a:gd name="T68" fmla="*/ 82 w 133"/>
                  <a:gd name="T69" fmla="*/ 126 h 126"/>
                  <a:gd name="T70" fmla="*/ 77 w 133"/>
                  <a:gd name="T71" fmla="*/ 126 h 126"/>
                  <a:gd name="T72" fmla="*/ 56 w 133"/>
                  <a:gd name="T73" fmla="*/ 126 h 126"/>
                  <a:gd name="T74" fmla="*/ 41 w 133"/>
                  <a:gd name="T75" fmla="*/ 117 h 126"/>
                  <a:gd name="T76" fmla="*/ 41 w 133"/>
                  <a:gd name="T77" fmla="*/ 109 h 126"/>
                  <a:gd name="T78" fmla="*/ 51 w 133"/>
                  <a:gd name="T79" fmla="*/ 100 h 126"/>
                  <a:gd name="T80" fmla="*/ 51 w 133"/>
                  <a:gd name="T81" fmla="*/ 92 h 126"/>
                  <a:gd name="T82" fmla="*/ 41 w 133"/>
                  <a:gd name="T83" fmla="*/ 84 h 126"/>
                  <a:gd name="T84" fmla="*/ 41 w 133"/>
                  <a:gd name="T85" fmla="*/ 75 h 126"/>
                  <a:gd name="T86" fmla="*/ 41 w 133"/>
                  <a:gd name="T87" fmla="*/ 67 h 126"/>
                  <a:gd name="T88" fmla="*/ 36 w 133"/>
                  <a:gd name="T89" fmla="*/ 50 h 126"/>
                  <a:gd name="T90" fmla="*/ 36 w 133"/>
                  <a:gd name="T91" fmla="*/ 50 h 126"/>
                  <a:gd name="T92" fmla="*/ 31 w 133"/>
                  <a:gd name="T93" fmla="*/ 33 h 126"/>
                  <a:gd name="T94" fmla="*/ 31 w 133"/>
                  <a:gd name="T95" fmla="*/ 25 h 126"/>
                  <a:gd name="T96" fmla="*/ 31 w 133"/>
                  <a:gd name="T97" fmla="*/ 25 h 1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33" h="126">
                    <a:moveTo>
                      <a:pt x="31" y="25"/>
                    </a:moveTo>
                    <a:lnTo>
                      <a:pt x="20" y="25"/>
                    </a:lnTo>
                    <a:lnTo>
                      <a:pt x="15" y="25"/>
                    </a:lnTo>
                    <a:lnTo>
                      <a:pt x="10" y="25"/>
                    </a:lnTo>
                    <a:lnTo>
                      <a:pt x="10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5" y="8"/>
                    </a:lnTo>
                    <a:lnTo>
                      <a:pt x="20" y="16"/>
                    </a:lnTo>
                    <a:lnTo>
                      <a:pt x="20" y="8"/>
                    </a:lnTo>
                    <a:lnTo>
                      <a:pt x="31" y="8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41" y="16"/>
                    </a:lnTo>
                    <a:lnTo>
                      <a:pt x="41" y="25"/>
                    </a:lnTo>
                    <a:lnTo>
                      <a:pt x="51" y="25"/>
                    </a:lnTo>
                    <a:lnTo>
                      <a:pt x="56" y="33"/>
                    </a:lnTo>
                    <a:lnTo>
                      <a:pt x="61" y="42"/>
                    </a:lnTo>
                    <a:lnTo>
                      <a:pt x="72" y="33"/>
                    </a:lnTo>
                    <a:lnTo>
                      <a:pt x="77" y="25"/>
                    </a:lnTo>
                    <a:lnTo>
                      <a:pt x="82" y="25"/>
                    </a:lnTo>
                    <a:lnTo>
                      <a:pt x="92" y="8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02" y="16"/>
                    </a:lnTo>
                    <a:lnTo>
                      <a:pt x="113" y="16"/>
                    </a:lnTo>
                    <a:lnTo>
                      <a:pt x="118" y="8"/>
                    </a:lnTo>
                    <a:lnTo>
                      <a:pt x="123" y="8"/>
                    </a:lnTo>
                    <a:lnTo>
                      <a:pt x="133" y="16"/>
                    </a:lnTo>
                    <a:lnTo>
                      <a:pt x="123" y="25"/>
                    </a:lnTo>
                    <a:lnTo>
                      <a:pt x="113" y="25"/>
                    </a:lnTo>
                    <a:lnTo>
                      <a:pt x="102" y="33"/>
                    </a:lnTo>
                    <a:lnTo>
                      <a:pt x="97" y="42"/>
                    </a:lnTo>
                    <a:lnTo>
                      <a:pt x="97" y="50"/>
                    </a:lnTo>
                    <a:lnTo>
                      <a:pt x="92" y="50"/>
                    </a:lnTo>
                    <a:lnTo>
                      <a:pt x="9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77" y="117"/>
                    </a:lnTo>
                    <a:lnTo>
                      <a:pt x="77" y="126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72" y="126"/>
                    </a:lnTo>
                    <a:lnTo>
                      <a:pt x="56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51" y="100"/>
                    </a:lnTo>
                    <a:lnTo>
                      <a:pt x="5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1" y="33"/>
                    </a:lnTo>
                    <a:lnTo>
                      <a:pt x="31" y="25"/>
                    </a:lnTo>
                    <a:lnTo>
                      <a:pt x="20" y="25"/>
                    </a:lnTo>
                    <a:lnTo>
                      <a:pt x="31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7" name="Freeform 159"/>
              <p:cNvSpPr>
                <a:spLocks/>
              </p:cNvSpPr>
              <p:nvPr/>
            </p:nvSpPr>
            <p:spPr bwMode="auto">
              <a:xfrm>
                <a:off x="2351" y="3614"/>
                <a:ext cx="133" cy="126"/>
              </a:xfrm>
              <a:custGeom>
                <a:avLst/>
                <a:gdLst>
                  <a:gd name="T0" fmla="*/ 31 w 133"/>
                  <a:gd name="T1" fmla="*/ 25 h 126"/>
                  <a:gd name="T2" fmla="*/ 15 w 133"/>
                  <a:gd name="T3" fmla="*/ 25 h 126"/>
                  <a:gd name="T4" fmla="*/ 10 w 133"/>
                  <a:gd name="T5" fmla="*/ 16 h 126"/>
                  <a:gd name="T6" fmla="*/ 0 w 133"/>
                  <a:gd name="T7" fmla="*/ 8 h 126"/>
                  <a:gd name="T8" fmla="*/ 0 w 133"/>
                  <a:gd name="T9" fmla="*/ 8 h 126"/>
                  <a:gd name="T10" fmla="*/ 10 w 133"/>
                  <a:gd name="T11" fmla="*/ 8 h 126"/>
                  <a:gd name="T12" fmla="*/ 15 w 133"/>
                  <a:gd name="T13" fmla="*/ 8 h 126"/>
                  <a:gd name="T14" fmla="*/ 20 w 133"/>
                  <a:gd name="T15" fmla="*/ 16 h 126"/>
                  <a:gd name="T16" fmla="*/ 20 w 133"/>
                  <a:gd name="T17" fmla="*/ 8 h 126"/>
                  <a:gd name="T18" fmla="*/ 31 w 133"/>
                  <a:gd name="T19" fmla="*/ 0 h 126"/>
                  <a:gd name="T20" fmla="*/ 36 w 133"/>
                  <a:gd name="T21" fmla="*/ 0 h 126"/>
                  <a:gd name="T22" fmla="*/ 41 w 133"/>
                  <a:gd name="T23" fmla="*/ 16 h 126"/>
                  <a:gd name="T24" fmla="*/ 41 w 133"/>
                  <a:gd name="T25" fmla="*/ 25 h 126"/>
                  <a:gd name="T26" fmla="*/ 56 w 133"/>
                  <a:gd name="T27" fmla="*/ 33 h 126"/>
                  <a:gd name="T28" fmla="*/ 61 w 133"/>
                  <a:gd name="T29" fmla="*/ 42 h 126"/>
                  <a:gd name="T30" fmla="*/ 61 w 133"/>
                  <a:gd name="T31" fmla="*/ 42 h 126"/>
                  <a:gd name="T32" fmla="*/ 77 w 133"/>
                  <a:gd name="T33" fmla="*/ 25 h 126"/>
                  <a:gd name="T34" fmla="*/ 82 w 133"/>
                  <a:gd name="T35" fmla="*/ 16 h 126"/>
                  <a:gd name="T36" fmla="*/ 92 w 133"/>
                  <a:gd name="T37" fmla="*/ 8 h 126"/>
                  <a:gd name="T38" fmla="*/ 97 w 133"/>
                  <a:gd name="T39" fmla="*/ 0 h 126"/>
                  <a:gd name="T40" fmla="*/ 102 w 133"/>
                  <a:gd name="T41" fmla="*/ 0 h 126"/>
                  <a:gd name="T42" fmla="*/ 102 w 133"/>
                  <a:gd name="T43" fmla="*/ 8 h 126"/>
                  <a:gd name="T44" fmla="*/ 102 w 133"/>
                  <a:gd name="T45" fmla="*/ 16 h 126"/>
                  <a:gd name="T46" fmla="*/ 113 w 133"/>
                  <a:gd name="T47" fmla="*/ 16 h 126"/>
                  <a:gd name="T48" fmla="*/ 118 w 133"/>
                  <a:gd name="T49" fmla="*/ 8 h 126"/>
                  <a:gd name="T50" fmla="*/ 123 w 133"/>
                  <a:gd name="T51" fmla="*/ 8 h 126"/>
                  <a:gd name="T52" fmla="*/ 133 w 133"/>
                  <a:gd name="T53" fmla="*/ 16 h 126"/>
                  <a:gd name="T54" fmla="*/ 133 w 133"/>
                  <a:gd name="T55" fmla="*/ 16 h 126"/>
                  <a:gd name="T56" fmla="*/ 118 w 133"/>
                  <a:gd name="T57" fmla="*/ 25 h 126"/>
                  <a:gd name="T58" fmla="*/ 102 w 133"/>
                  <a:gd name="T59" fmla="*/ 33 h 126"/>
                  <a:gd name="T60" fmla="*/ 97 w 133"/>
                  <a:gd name="T61" fmla="*/ 42 h 126"/>
                  <a:gd name="T62" fmla="*/ 92 w 133"/>
                  <a:gd name="T63" fmla="*/ 50 h 126"/>
                  <a:gd name="T64" fmla="*/ 92 w 133"/>
                  <a:gd name="T65" fmla="*/ 58 h 126"/>
                  <a:gd name="T66" fmla="*/ 82 w 133"/>
                  <a:gd name="T67" fmla="*/ 67 h 126"/>
                  <a:gd name="T68" fmla="*/ 82 w 133"/>
                  <a:gd name="T69" fmla="*/ 84 h 126"/>
                  <a:gd name="T70" fmla="*/ 82 w 133"/>
                  <a:gd name="T71" fmla="*/ 92 h 126"/>
                  <a:gd name="T72" fmla="*/ 82 w 133"/>
                  <a:gd name="T73" fmla="*/ 100 h 126"/>
                  <a:gd name="T74" fmla="*/ 82 w 133"/>
                  <a:gd name="T75" fmla="*/ 109 h 126"/>
                  <a:gd name="T76" fmla="*/ 77 w 133"/>
                  <a:gd name="T77" fmla="*/ 126 h 126"/>
                  <a:gd name="T78" fmla="*/ 82 w 133"/>
                  <a:gd name="T79" fmla="*/ 126 h 126"/>
                  <a:gd name="T80" fmla="*/ 77 w 133"/>
                  <a:gd name="T81" fmla="*/ 126 h 126"/>
                  <a:gd name="T82" fmla="*/ 72 w 133"/>
                  <a:gd name="T83" fmla="*/ 126 h 126"/>
                  <a:gd name="T84" fmla="*/ 41 w 133"/>
                  <a:gd name="T85" fmla="*/ 126 h 126"/>
                  <a:gd name="T86" fmla="*/ 41 w 133"/>
                  <a:gd name="T87" fmla="*/ 126 h 126"/>
                  <a:gd name="T88" fmla="*/ 41 w 133"/>
                  <a:gd name="T89" fmla="*/ 117 h 126"/>
                  <a:gd name="T90" fmla="*/ 41 w 133"/>
                  <a:gd name="T91" fmla="*/ 100 h 126"/>
                  <a:gd name="T92" fmla="*/ 51 w 133"/>
                  <a:gd name="T93" fmla="*/ 92 h 126"/>
                  <a:gd name="T94" fmla="*/ 41 w 133"/>
                  <a:gd name="T95" fmla="*/ 75 h 126"/>
                  <a:gd name="T96" fmla="*/ 41 w 133"/>
                  <a:gd name="T97" fmla="*/ 75 h 126"/>
                  <a:gd name="T98" fmla="*/ 41 w 133"/>
                  <a:gd name="T99" fmla="*/ 58 h 126"/>
                  <a:gd name="T100" fmla="*/ 36 w 133"/>
                  <a:gd name="T101" fmla="*/ 50 h 126"/>
                  <a:gd name="T102" fmla="*/ 36 w 133"/>
                  <a:gd name="T103" fmla="*/ 42 h 126"/>
                  <a:gd name="T104" fmla="*/ 31 w 133"/>
                  <a:gd name="T105" fmla="*/ 25 h 126"/>
                  <a:gd name="T106" fmla="*/ 20 w 133"/>
                  <a:gd name="T107" fmla="*/ 25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33" h="126">
                    <a:moveTo>
                      <a:pt x="31" y="25"/>
                    </a:moveTo>
                    <a:lnTo>
                      <a:pt x="15" y="25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5" y="8"/>
                    </a:lnTo>
                    <a:lnTo>
                      <a:pt x="20" y="16"/>
                    </a:lnTo>
                    <a:lnTo>
                      <a:pt x="20" y="8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16"/>
                    </a:lnTo>
                    <a:lnTo>
                      <a:pt x="41" y="25"/>
                    </a:lnTo>
                    <a:lnTo>
                      <a:pt x="56" y="33"/>
                    </a:lnTo>
                    <a:lnTo>
                      <a:pt x="61" y="42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92" y="8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02" y="16"/>
                    </a:lnTo>
                    <a:lnTo>
                      <a:pt x="113" y="16"/>
                    </a:lnTo>
                    <a:lnTo>
                      <a:pt x="118" y="8"/>
                    </a:lnTo>
                    <a:lnTo>
                      <a:pt x="123" y="8"/>
                    </a:lnTo>
                    <a:lnTo>
                      <a:pt x="133" y="16"/>
                    </a:lnTo>
                    <a:lnTo>
                      <a:pt x="118" y="25"/>
                    </a:lnTo>
                    <a:lnTo>
                      <a:pt x="102" y="33"/>
                    </a:lnTo>
                    <a:lnTo>
                      <a:pt x="97" y="42"/>
                    </a:lnTo>
                    <a:lnTo>
                      <a:pt x="92" y="50"/>
                    </a:lnTo>
                    <a:lnTo>
                      <a:pt x="92" y="58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77" y="126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72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0"/>
                    </a:lnTo>
                    <a:lnTo>
                      <a:pt x="51" y="92"/>
                    </a:lnTo>
                    <a:lnTo>
                      <a:pt x="41" y="75"/>
                    </a:lnTo>
                    <a:lnTo>
                      <a:pt x="41" y="58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1" y="25"/>
                    </a:lnTo>
                    <a:lnTo>
                      <a:pt x="20" y="2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8" name="Freeform 160"/>
              <p:cNvSpPr>
                <a:spLocks/>
              </p:cNvSpPr>
              <p:nvPr/>
            </p:nvSpPr>
            <p:spPr bwMode="auto">
              <a:xfrm>
                <a:off x="2351" y="3614"/>
                <a:ext cx="133" cy="126"/>
              </a:xfrm>
              <a:custGeom>
                <a:avLst/>
                <a:gdLst>
                  <a:gd name="T0" fmla="*/ 20 w 133"/>
                  <a:gd name="T1" fmla="*/ 25 h 126"/>
                  <a:gd name="T2" fmla="*/ 10 w 133"/>
                  <a:gd name="T3" fmla="*/ 25 h 126"/>
                  <a:gd name="T4" fmla="*/ 10 w 133"/>
                  <a:gd name="T5" fmla="*/ 16 h 126"/>
                  <a:gd name="T6" fmla="*/ 0 w 133"/>
                  <a:gd name="T7" fmla="*/ 8 h 126"/>
                  <a:gd name="T8" fmla="*/ 10 w 133"/>
                  <a:gd name="T9" fmla="*/ 8 h 126"/>
                  <a:gd name="T10" fmla="*/ 20 w 133"/>
                  <a:gd name="T11" fmla="*/ 16 h 126"/>
                  <a:gd name="T12" fmla="*/ 20 w 133"/>
                  <a:gd name="T13" fmla="*/ 8 h 126"/>
                  <a:gd name="T14" fmla="*/ 31 w 133"/>
                  <a:gd name="T15" fmla="*/ 0 h 126"/>
                  <a:gd name="T16" fmla="*/ 36 w 133"/>
                  <a:gd name="T17" fmla="*/ 8 h 126"/>
                  <a:gd name="T18" fmla="*/ 41 w 133"/>
                  <a:gd name="T19" fmla="*/ 16 h 126"/>
                  <a:gd name="T20" fmla="*/ 51 w 133"/>
                  <a:gd name="T21" fmla="*/ 25 h 126"/>
                  <a:gd name="T22" fmla="*/ 56 w 133"/>
                  <a:gd name="T23" fmla="*/ 33 h 126"/>
                  <a:gd name="T24" fmla="*/ 61 w 133"/>
                  <a:gd name="T25" fmla="*/ 42 h 126"/>
                  <a:gd name="T26" fmla="*/ 72 w 133"/>
                  <a:gd name="T27" fmla="*/ 33 h 126"/>
                  <a:gd name="T28" fmla="*/ 77 w 133"/>
                  <a:gd name="T29" fmla="*/ 25 h 126"/>
                  <a:gd name="T30" fmla="*/ 82 w 133"/>
                  <a:gd name="T31" fmla="*/ 25 h 126"/>
                  <a:gd name="T32" fmla="*/ 92 w 133"/>
                  <a:gd name="T33" fmla="*/ 8 h 126"/>
                  <a:gd name="T34" fmla="*/ 97 w 133"/>
                  <a:gd name="T35" fmla="*/ 0 h 126"/>
                  <a:gd name="T36" fmla="*/ 102 w 133"/>
                  <a:gd name="T37" fmla="*/ 8 h 126"/>
                  <a:gd name="T38" fmla="*/ 102 w 133"/>
                  <a:gd name="T39" fmla="*/ 16 h 126"/>
                  <a:gd name="T40" fmla="*/ 118 w 133"/>
                  <a:gd name="T41" fmla="*/ 8 h 126"/>
                  <a:gd name="T42" fmla="*/ 123 w 133"/>
                  <a:gd name="T43" fmla="*/ 8 h 126"/>
                  <a:gd name="T44" fmla="*/ 123 w 133"/>
                  <a:gd name="T45" fmla="*/ 25 h 126"/>
                  <a:gd name="T46" fmla="*/ 113 w 133"/>
                  <a:gd name="T47" fmla="*/ 25 h 126"/>
                  <a:gd name="T48" fmla="*/ 102 w 133"/>
                  <a:gd name="T49" fmla="*/ 33 h 126"/>
                  <a:gd name="T50" fmla="*/ 97 w 133"/>
                  <a:gd name="T51" fmla="*/ 50 h 126"/>
                  <a:gd name="T52" fmla="*/ 97 w 133"/>
                  <a:gd name="T53" fmla="*/ 50 h 126"/>
                  <a:gd name="T54" fmla="*/ 92 w 133"/>
                  <a:gd name="T55" fmla="*/ 50 h 126"/>
                  <a:gd name="T56" fmla="*/ 92 w 133"/>
                  <a:gd name="T57" fmla="*/ 58 h 126"/>
                  <a:gd name="T58" fmla="*/ 82 w 133"/>
                  <a:gd name="T59" fmla="*/ 75 h 126"/>
                  <a:gd name="T60" fmla="*/ 82 w 133"/>
                  <a:gd name="T61" fmla="*/ 92 h 126"/>
                  <a:gd name="T62" fmla="*/ 82 w 133"/>
                  <a:gd name="T63" fmla="*/ 100 h 126"/>
                  <a:gd name="T64" fmla="*/ 82 w 133"/>
                  <a:gd name="T65" fmla="*/ 109 h 126"/>
                  <a:gd name="T66" fmla="*/ 77 w 133"/>
                  <a:gd name="T67" fmla="*/ 117 h 126"/>
                  <a:gd name="T68" fmla="*/ 82 w 133"/>
                  <a:gd name="T69" fmla="*/ 126 h 126"/>
                  <a:gd name="T70" fmla="*/ 77 w 133"/>
                  <a:gd name="T71" fmla="*/ 126 h 126"/>
                  <a:gd name="T72" fmla="*/ 56 w 133"/>
                  <a:gd name="T73" fmla="*/ 126 h 126"/>
                  <a:gd name="T74" fmla="*/ 41 w 133"/>
                  <a:gd name="T75" fmla="*/ 117 h 126"/>
                  <a:gd name="T76" fmla="*/ 41 w 133"/>
                  <a:gd name="T77" fmla="*/ 109 h 126"/>
                  <a:gd name="T78" fmla="*/ 51 w 133"/>
                  <a:gd name="T79" fmla="*/ 100 h 126"/>
                  <a:gd name="T80" fmla="*/ 51 w 133"/>
                  <a:gd name="T81" fmla="*/ 92 h 126"/>
                  <a:gd name="T82" fmla="*/ 41 w 133"/>
                  <a:gd name="T83" fmla="*/ 84 h 126"/>
                  <a:gd name="T84" fmla="*/ 41 w 133"/>
                  <a:gd name="T85" fmla="*/ 75 h 126"/>
                  <a:gd name="T86" fmla="*/ 41 w 133"/>
                  <a:gd name="T87" fmla="*/ 67 h 126"/>
                  <a:gd name="T88" fmla="*/ 36 w 133"/>
                  <a:gd name="T89" fmla="*/ 50 h 126"/>
                  <a:gd name="T90" fmla="*/ 36 w 133"/>
                  <a:gd name="T91" fmla="*/ 50 h 126"/>
                  <a:gd name="T92" fmla="*/ 31 w 133"/>
                  <a:gd name="T93" fmla="*/ 33 h 126"/>
                  <a:gd name="T94" fmla="*/ 31 w 133"/>
                  <a:gd name="T95" fmla="*/ 25 h 1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33" h="126">
                    <a:moveTo>
                      <a:pt x="31" y="25"/>
                    </a:moveTo>
                    <a:lnTo>
                      <a:pt x="20" y="25"/>
                    </a:lnTo>
                    <a:lnTo>
                      <a:pt x="15" y="25"/>
                    </a:lnTo>
                    <a:lnTo>
                      <a:pt x="10" y="25"/>
                    </a:lnTo>
                    <a:lnTo>
                      <a:pt x="10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5" y="8"/>
                    </a:lnTo>
                    <a:lnTo>
                      <a:pt x="20" y="16"/>
                    </a:lnTo>
                    <a:lnTo>
                      <a:pt x="20" y="8"/>
                    </a:lnTo>
                    <a:lnTo>
                      <a:pt x="31" y="8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41" y="16"/>
                    </a:lnTo>
                    <a:lnTo>
                      <a:pt x="41" y="25"/>
                    </a:lnTo>
                    <a:lnTo>
                      <a:pt x="51" y="25"/>
                    </a:lnTo>
                    <a:lnTo>
                      <a:pt x="56" y="33"/>
                    </a:lnTo>
                    <a:lnTo>
                      <a:pt x="61" y="42"/>
                    </a:lnTo>
                    <a:lnTo>
                      <a:pt x="72" y="33"/>
                    </a:lnTo>
                    <a:lnTo>
                      <a:pt x="77" y="25"/>
                    </a:lnTo>
                    <a:lnTo>
                      <a:pt x="82" y="25"/>
                    </a:lnTo>
                    <a:lnTo>
                      <a:pt x="92" y="8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2" y="8"/>
                    </a:lnTo>
                    <a:lnTo>
                      <a:pt x="102" y="16"/>
                    </a:lnTo>
                    <a:lnTo>
                      <a:pt x="113" y="16"/>
                    </a:lnTo>
                    <a:lnTo>
                      <a:pt x="118" y="8"/>
                    </a:lnTo>
                    <a:lnTo>
                      <a:pt x="123" y="8"/>
                    </a:lnTo>
                    <a:lnTo>
                      <a:pt x="133" y="16"/>
                    </a:lnTo>
                    <a:lnTo>
                      <a:pt x="123" y="25"/>
                    </a:lnTo>
                    <a:lnTo>
                      <a:pt x="113" y="25"/>
                    </a:lnTo>
                    <a:lnTo>
                      <a:pt x="102" y="33"/>
                    </a:lnTo>
                    <a:lnTo>
                      <a:pt x="97" y="42"/>
                    </a:lnTo>
                    <a:lnTo>
                      <a:pt x="97" y="50"/>
                    </a:lnTo>
                    <a:lnTo>
                      <a:pt x="92" y="50"/>
                    </a:lnTo>
                    <a:lnTo>
                      <a:pt x="92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77" y="117"/>
                    </a:lnTo>
                    <a:lnTo>
                      <a:pt x="77" y="126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72" y="126"/>
                    </a:lnTo>
                    <a:lnTo>
                      <a:pt x="56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51" y="100"/>
                    </a:lnTo>
                    <a:lnTo>
                      <a:pt x="51" y="92"/>
                    </a:lnTo>
                    <a:lnTo>
                      <a:pt x="41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1" y="33"/>
                    </a:lnTo>
                    <a:lnTo>
                      <a:pt x="31" y="25"/>
                    </a:lnTo>
                    <a:lnTo>
                      <a:pt x="20" y="2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9" name="Freeform 161"/>
              <p:cNvSpPr>
                <a:spLocks/>
              </p:cNvSpPr>
              <p:nvPr/>
            </p:nvSpPr>
            <p:spPr bwMode="auto">
              <a:xfrm>
                <a:off x="2638" y="3580"/>
                <a:ext cx="124" cy="118"/>
              </a:xfrm>
              <a:custGeom>
                <a:avLst/>
                <a:gdLst>
                  <a:gd name="T0" fmla="*/ 21 w 124"/>
                  <a:gd name="T1" fmla="*/ 17 h 118"/>
                  <a:gd name="T2" fmla="*/ 5 w 124"/>
                  <a:gd name="T3" fmla="*/ 8 h 118"/>
                  <a:gd name="T4" fmla="*/ 0 w 124"/>
                  <a:gd name="T5" fmla="*/ 8 h 118"/>
                  <a:gd name="T6" fmla="*/ 5 w 124"/>
                  <a:gd name="T7" fmla="*/ 0 h 118"/>
                  <a:gd name="T8" fmla="*/ 5 w 124"/>
                  <a:gd name="T9" fmla="*/ 8 h 118"/>
                  <a:gd name="T10" fmla="*/ 21 w 124"/>
                  <a:gd name="T11" fmla="*/ 8 h 118"/>
                  <a:gd name="T12" fmla="*/ 26 w 124"/>
                  <a:gd name="T13" fmla="*/ 0 h 118"/>
                  <a:gd name="T14" fmla="*/ 41 w 124"/>
                  <a:gd name="T15" fmla="*/ 8 h 118"/>
                  <a:gd name="T16" fmla="*/ 46 w 124"/>
                  <a:gd name="T17" fmla="*/ 25 h 118"/>
                  <a:gd name="T18" fmla="*/ 57 w 124"/>
                  <a:gd name="T19" fmla="*/ 34 h 118"/>
                  <a:gd name="T20" fmla="*/ 67 w 124"/>
                  <a:gd name="T21" fmla="*/ 34 h 118"/>
                  <a:gd name="T22" fmla="*/ 77 w 124"/>
                  <a:gd name="T23" fmla="*/ 25 h 118"/>
                  <a:gd name="T24" fmla="*/ 82 w 124"/>
                  <a:gd name="T25" fmla="*/ 17 h 118"/>
                  <a:gd name="T26" fmla="*/ 88 w 124"/>
                  <a:gd name="T27" fmla="*/ 8 h 118"/>
                  <a:gd name="T28" fmla="*/ 98 w 124"/>
                  <a:gd name="T29" fmla="*/ 0 h 118"/>
                  <a:gd name="T30" fmla="*/ 98 w 124"/>
                  <a:gd name="T31" fmla="*/ 0 h 118"/>
                  <a:gd name="T32" fmla="*/ 103 w 124"/>
                  <a:gd name="T33" fmla="*/ 8 h 118"/>
                  <a:gd name="T34" fmla="*/ 118 w 124"/>
                  <a:gd name="T35" fmla="*/ 8 h 118"/>
                  <a:gd name="T36" fmla="*/ 124 w 124"/>
                  <a:gd name="T37" fmla="*/ 8 h 118"/>
                  <a:gd name="T38" fmla="*/ 124 w 124"/>
                  <a:gd name="T39" fmla="*/ 8 h 118"/>
                  <a:gd name="T40" fmla="*/ 124 w 124"/>
                  <a:gd name="T41" fmla="*/ 8 h 118"/>
                  <a:gd name="T42" fmla="*/ 108 w 124"/>
                  <a:gd name="T43" fmla="*/ 25 h 118"/>
                  <a:gd name="T44" fmla="*/ 108 w 124"/>
                  <a:gd name="T45" fmla="*/ 25 h 118"/>
                  <a:gd name="T46" fmla="*/ 103 w 124"/>
                  <a:gd name="T47" fmla="*/ 34 h 118"/>
                  <a:gd name="T48" fmla="*/ 88 w 124"/>
                  <a:gd name="T49" fmla="*/ 42 h 118"/>
                  <a:gd name="T50" fmla="*/ 88 w 124"/>
                  <a:gd name="T51" fmla="*/ 50 h 118"/>
                  <a:gd name="T52" fmla="*/ 82 w 124"/>
                  <a:gd name="T53" fmla="*/ 59 h 118"/>
                  <a:gd name="T54" fmla="*/ 82 w 124"/>
                  <a:gd name="T55" fmla="*/ 67 h 118"/>
                  <a:gd name="T56" fmla="*/ 82 w 124"/>
                  <a:gd name="T57" fmla="*/ 84 h 118"/>
                  <a:gd name="T58" fmla="*/ 77 w 124"/>
                  <a:gd name="T59" fmla="*/ 84 h 118"/>
                  <a:gd name="T60" fmla="*/ 77 w 124"/>
                  <a:gd name="T61" fmla="*/ 101 h 118"/>
                  <a:gd name="T62" fmla="*/ 77 w 124"/>
                  <a:gd name="T63" fmla="*/ 109 h 118"/>
                  <a:gd name="T64" fmla="*/ 77 w 124"/>
                  <a:gd name="T65" fmla="*/ 118 h 118"/>
                  <a:gd name="T66" fmla="*/ 77 w 124"/>
                  <a:gd name="T67" fmla="*/ 118 h 118"/>
                  <a:gd name="T68" fmla="*/ 57 w 124"/>
                  <a:gd name="T69" fmla="*/ 118 h 118"/>
                  <a:gd name="T70" fmla="*/ 41 w 124"/>
                  <a:gd name="T71" fmla="*/ 109 h 118"/>
                  <a:gd name="T72" fmla="*/ 41 w 124"/>
                  <a:gd name="T73" fmla="*/ 109 h 118"/>
                  <a:gd name="T74" fmla="*/ 41 w 124"/>
                  <a:gd name="T75" fmla="*/ 92 h 118"/>
                  <a:gd name="T76" fmla="*/ 46 w 124"/>
                  <a:gd name="T77" fmla="*/ 84 h 118"/>
                  <a:gd name="T78" fmla="*/ 41 w 124"/>
                  <a:gd name="T79" fmla="*/ 67 h 118"/>
                  <a:gd name="T80" fmla="*/ 41 w 124"/>
                  <a:gd name="T81" fmla="*/ 59 h 118"/>
                  <a:gd name="T82" fmla="*/ 36 w 124"/>
                  <a:gd name="T83" fmla="*/ 50 h 118"/>
                  <a:gd name="T84" fmla="*/ 36 w 124"/>
                  <a:gd name="T85" fmla="*/ 42 h 118"/>
                  <a:gd name="T86" fmla="*/ 26 w 124"/>
                  <a:gd name="T87" fmla="*/ 34 h 118"/>
                  <a:gd name="T88" fmla="*/ 26 w 124"/>
                  <a:gd name="T89" fmla="*/ 25 h 11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24" h="118">
                    <a:moveTo>
                      <a:pt x="21" y="17"/>
                    </a:moveTo>
                    <a:lnTo>
                      <a:pt x="21" y="17"/>
                    </a:lnTo>
                    <a:lnTo>
                      <a:pt x="16" y="17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8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6" y="0"/>
                    </a:lnTo>
                    <a:lnTo>
                      <a:pt x="36" y="8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57" y="34"/>
                    </a:lnTo>
                    <a:lnTo>
                      <a:pt x="62" y="34"/>
                    </a:lnTo>
                    <a:lnTo>
                      <a:pt x="67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8" y="8"/>
                    </a:lnTo>
                    <a:lnTo>
                      <a:pt x="98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8" y="8"/>
                    </a:lnTo>
                    <a:lnTo>
                      <a:pt x="124" y="8"/>
                    </a:lnTo>
                    <a:lnTo>
                      <a:pt x="118" y="17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8" y="34"/>
                    </a:lnTo>
                    <a:lnTo>
                      <a:pt x="88" y="42"/>
                    </a:lnTo>
                    <a:lnTo>
                      <a:pt x="88" y="50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57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2"/>
                    </a:lnTo>
                    <a:lnTo>
                      <a:pt x="46" y="84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26" y="34"/>
                    </a:lnTo>
                    <a:lnTo>
                      <a:pt x="26" y="25"/>
                    </a:lnTo>
                    <a:lnTo>
                      <a:pt x="21" y="17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0" name="Freeform 162"/>
              <p:cNvSpPr>
                <a:spLocks/>
              </p:cNvSpPr>
              <p:nvPr/>
            </p:nvSpPr>
            <p:spPr bwMode="auto">
              <a:xfrm>
                <a:off x="2520" y="3656"/>
                <a:ext cx="134" cy="126"/>
              </a:xfrm>
              <a:custGeom>
                <a:avLst/>
                <a:gdLst>
                  <a:gd name="T0" fmla="*/ 16 w 134"/>
                  <a:gd name="T1" fmla="*/ 16 h 126"/>
                  <a:gd name="T2" fmla="*/ 10 w 134"/>
                  <a:gd name="T3" fmla="*/ 8 h 126"/>
                  <a:gd name="T4" fmla="*/ 0 w 134"/>
                  <a:gd name="T5" fmla="*/ 8 h 126"/>
                  <a:gd name="T6" fmla="*/ 10 w 134"/>
                  <a:gd name="T7" fmla="*/ 8 h 126"/>
                  <a:gd name="T8" fmla="*/ 16 w 134"/>
                  <a:gd name="T9" fmla="*/ 8 h 126"/>
                  <a:gd name="T10" fmla="*/ 21 w 134"/>
                  <a:gd name="T11" fmla="*/ 8 h 126"/>
                  <a:gd name="T12" fmla="*/ 31 w 134"/>
                  <a:gd name="T13" fmla="*/ 0 h 126"/>
                  <a:gd name="T14" fmla="*/ 36 w 134"/>
                  <a:gd name="T15" fmla="*/ 8 h 126"/>
                  <a:gd name="T16" fmla="*/ 41 w 134"/>
                  <a:gd name="T17" fmla="*/ 8 h 126"/>
                  <a:gd name="T18" fmla="*/ 41 w 134"/>
                  <a:gd name="T19" fmla="*/ 16 h 126"/>
                  <a:gd name="T20" fmla="*/ 57 w 134"/>
                  <a:gd name="T21" fmla="*/ 33 h 126"/>
                  <a:gd name="T22" fmla="*/ 62 w 134"/>
                  <a:gd name="T23" fmla="*/ 33 h 126"/>
                  <a:gd name="T24" fmla="*/ 62 w 134"/>
                  <a:gd name="T25" fmla="*/ 42 h 126"/>
                  <a:gd name="T26" fmla="*/ 72 w 134"/>
                  <a:gd name="T27" fmla="*/ 33 h 126"/>
                  <a:gd name="T28" fmla="*/ 77 w 134"/>
                  <a:gd name="T29" fmla="*/ 25 h 126"/>
                  <a:gd name="T30" fmla="*/ 93 w 134"/>
                  <a:gd name="T31" fmla="*/ 8 h 126"/>
                  <a:gd name="T32" fmla="*/ 98 w 134"/>
                  <a:gd name="T33" fmla="*/ 8 h 126"/>
                  <a:gd name="T34" fmla="*/ 98 w 134"/>
                  <a:gd name="T35" fmla="*/ 0 h 126"/>
                  <a:gd name="T36" fmla="*/ 103 w 134"/>
                  <a:gd name="T37" fmla="*/ 8 h 126"/>
                  <a:gd name="T38" fmla="*/ 113 w 134"/>
                  <a:gd name="T39" fmla="*/ 16 h 126"/>
                  <a:gd name="T40" fmla="*/ 118 w 134"/>
                  <a:gd name="T41" fmla="*/ 8 h 126"/>
                  <a:gd name="T42" fmla="*/ 134 w 134"/>
                  <a:gd name="T43" fmla="*/ 8 h 126"/>
                  <a:gd name="T44" fmla="*/ 134 w 134"/>
                  <a:gd name="T45" fmla="*/ 16 h 126"/>
                  <a:gd name="T46" fmla="*/ 123 w 134"/>
                  <a:gd name="T47" fmla="*/ 16 h 126"/>
                  <a:gd name="T48" fmla="*/ 113 w 134"/>
                  <a:gd name="T49" fmla="*/ 25 h 126"/>
                  <a:gd name="T50" fmla="*/ 103 w 134"/>
                  <a:gd name="T51" fmla="*/ 33 h 126"/>
                  <a:gd name="T52" fmla="*/ 103 w 134"/>
                  <a:gd name="T53" fmla="*/ 33 h 126"/>
                  <a:gd name="T54" fmla="*/ 98 w 134"/>
                  <a:gd name="T55" fmla="*/ 42 h 126"/>
                  <a:gd name="T56" fmla="*/ 93 w 134"/>
                  <a:gd name="T57" fmla="*/ 50 h 126"/>
                  <a:gd name="T58" fmla="*/ 93 w 134"/>
                  <a:gd name="T59" fmla="*/ 58 h 126"/>
                  <a:gd name="T60" fmla="*/ 82 w 134"/>
                  <a:gd name="T61" fmla="*/ 67 h 126"/>
                  <a:gd name="T62" fmla="*/ 82 w 134"/>
                  <a:gd name="T63" fmla="*/ 75 h 126"/>
                  <a:gd name="T64" fmla="*/ 82 w 134"/>
                  <a:gd name="T65" fmla="*/ 84 h 126"/>
                  <a:gd name="T66" fmla="*/ 82 w 134"/>
                  <a:gd name="T67" fmla="*/ 92 h 126"/>
                  <a:gd name="T68" fmla="*/ 82 w 134"/>
                  <a:gd name="T69" fmla="*/ 109 h 126"/>
                  <a:gd name="T70" fmla="*/ 82 w 134"/>
                  <a:gd name="T71" fmla="*/ 109 h 126"/>
                  <a:gd name="T72" fmla="*/ 82 w 134"/>
                  <a:gd name="T73" fmla="*/ 117 h 126"/>
                  <a:gd name="T74" fmla="*/ 82 w 134"/>
                  <a:gd name="T75" fmla="*/ 126 h 126"/>
                  <a:gd name="T76" fmla="*/ 77 w 134"/>
                  <a:gd name="T77" fmla="*/ 126 h 126"/>
                  <a:gd name="T78" fmla="*/ 57 w 134"/>
                  <a:gd name="T79" fmla="*/ 126 h 126"/>
                  <a:gd name="T80" fmla="*/ 41 w 134"/>
                  <a:gd name="T81" fmla="*/ 126 h 126"/>
                  <a:gd name="T82" fmla="*/ 41 w 134"/>
                  <a:gd name="T83" fmla="*/ 117 h 126"/>
                  <a:gd name="T84" fmla="*/ 41 w 134"/>
                  <a:gd name="T85" fmla="*/ 109 h 126"/>
                  <a:gd name="T86" fmla="*/ 52 w 134"/>
                  <a:gd name="T87" fmla="*/ 100 h 126"/>
                  <a:gd name="T88" fmla="*/ 52 w 134"/>
                  <a:gd name="T89" fmla="*/ 84 h 126"/>
                  <a:gd name="T90" fmla="*/ 41 w 134"/>
                  <a:gd name="T91" fmla="*/ 75 h 126"/>
                  <a:gd name="T92" fmla="*/ 41 w 134"/>
                  <a:gd name="T93" fmla="*/ 67 h 126"/>
                  <a:gd name="T94" fmla="*/ 41 w 134"/>
                  <a:gd name="T95" fmla="*/ 58 h 126"/>
                  <a:gd name="T96" fmla="*/ 41 w 134"/>
                  <a:gd name="T97" fmla="*/ 50 h 126"/>
                  <a:gd name="T98" fmla="*/ 36 w 134"/>
                  <a:gd name="T99" fmla="*/ 33 h 126"/>
                  <a:gd name="T100" fmla="*/ 31 w 134"/>
                  <a:gd name="T101" fmla="*/ 33 h 12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34" h="126">
                    <a:moveTo>
                      <a:pt x="31" y="25"/>
                    </a:moveTo>
                    <a:lnTo>
                      <a:pt x="16" y="16"/>
                    </a:lnTo>
                    <a:lnTo>
                      <a:pt x="10" y="8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31" y="8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2" y="25"/>
                    </a:lnTo>
                    <a:lnTo>
                      <a:pt x="57" y="33"/>
                    </a:lnTo>
                    <a:lnTo>
                      <a:pt x="62" y="33"/>
                    </a:lnTo>
                    <a:lnTo>
                      <a:pt x="62" y="42"/>
                    </a:lnTo>
                    <a:lnTo>
                      <a:pt x="62" y="33"/>
                    </a:lnTo>
                    <a:lnTo>
                      <a:pt x="72" y="33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93" y="8"/>
                    </a:lnTo>
                    <a:lnTo>
                      <a:pt x="98" y="8"/>
                    </a:lnTo>
                    <a:lnTo>
                      <a:pt x="98" y="0"/>
                    </a:lnTo>
                    <a:lnTo>
                      <a:pt x="103" y="8"/>
                    </a:lnTo>
                    <a:lnTo>
                      <a:pt x="113" y="16"/>
                    </a:lnTo>
                    <a:lnTo>
                      <a:pt x="113" y="8"/>
                    </a:lnTo>
                    <a:lnTo>
                      <a:pt x="118" y="8"/>
                    </a:lnTo>
                    <a:lnTo>
                      <a:pt x="123" y="8"/>
                    </a:lnTo>
                    <a:lnTo>
                      <a:pt x="134" y="8"/>
                    </a:lnTo>
                    <a:lnTo>
                      <a:pt x="134" y="16"/>
                    </a:lnTo>
                    <a:lnTo>
                      <a:pt x="123" y="16"/>
                    </a:lnTo>
                    <a:lnTo>
                      <a:pt x="113" y="25"/>
                    </a:lnTo>
                    <a:lnTo>
                      <a:pt x="103" y="33"/>
                    </a:lnTo>
                    <a:lnTo>
                      <a:pt x="98" y="42"/>
                    </a:lnTo>
                    <a:lnTo>
                      <a:pt x="93" y="50"/>
                    </a:lnTo>
                    <a:lnTo>
                      <a:pt x="93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77" y="117"/>
                    </a:lnTo>
                    <a:lnTo>
                      <a:pt x="82" y="117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72" y="126"/>
                    </a:lnTo>
                    <a:lnTo>
                      <a:pt x="57" y="126"/>
                    </a:lnTo>
                    <a:lnTo>
                      <a:pt x="52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52" y="100"/>
                    </a:lnTo>
                    <a:lnTo>
                      <a:pt x="52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31" y="33"/>
                    </a:lnTo>
                    <a:lnTo>
                      <a:pt x="31" y="25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1" name="Freeform 163"/>
              <p:cNvSpPr>
                <a:spLocks/>
              </p:cNvSpPr>
              <p:nvPr/>
            </p:nvSpPr>
            <p:spPr bwMode="auto">
              <a:xfrm>
                <a:off x="2638" y="3580"/>
                <a:ext cx="124" cy="118"/>
              </a:xfrm>
              <a:custGeom>
                <a:avLst/>
                <a:gdLst>
                  <a:gd name="T0" fmla="*/ 5 w 124"/>
                  <a:gd name="T1" fmla="*/ 8 h 118"/>
                  <a:gd name="T2" fmla="*/ 5 w 124"/>
                  <a:gd name="T3" fmla="*/ 0 h 118"/>
                  <a:gd name="T4" fmla="*/ 21 w 124"/>
                  <a:gd name="T5" fmla="*/ 8 h 118"/>
                  <a:gd name="T6" fmla="*/ 41 w 124"/>
                  <a:gd name="T7" fmla="*/ 8 h 118"/>
                  <a:gd name="T8" fmla="*/ 62 w 124"/>
                  <a:gd name="T9" fmla="*/ 34 h 118"/>
                  <a:gd name="T10" fmla="*/ 82 w 124"/>
                  <a:gd name="T11" fmla="*/ 8 h 118"/>
                  <a:gd name="T12" fmla="*/ 98 w 124"/>
                  <a:gd name="T13" fmla="*/ 0 h 118"/>
                  <a:gd name="T14" fmla="*/ 108 w 124"/>
                  <a:gd name="T15" fmla="*/ 8 h 118"/>
                  <a:gd name="T16" fmla="*/ 124 w 124"/>
                  <a:gd name="T17" fmla="*/ 8 h 118"/>
                  <a:gd name="T18" fmla="*/ 103 w 124"/>
                  <a:gd name="T19" fmla="*/ 25 h 118"/>
                  <a:gd name="T20" fmla="*/ 88 w 124"/>
                  <a:gd name="T21" fmla="*/ 50 h 118"/>
                  <a:gd name="T22" fmla="*/ 82 w 124"/>
                  <a:gd name="T23" fmla="*/ 84 h 118"/>
                  <a:gd name="T24" fmla="*/ 77 w 124"/>
                  <a:gd name="T25" fmla="*/ 109 h 118"/>
                  <a:gd name="T26" fmla="*/ 67 w 124"/>
                  <a:gd name="T27" fmla="*/ 118 h 118"/>
                  <a:gd name="T28" fmla="*/ 41 w 124"/>
                  <a:gd name="T29" fmla="*/ 109 h 118"/>
                  <a:gd name="T30" fmla="*/ 41 w 124"/>
                  <a:gd name="T31" fmla="*/ 67 h 118"/>
                  <a:gd name="T32" fmla="*/ 36 w 124"/>
                  <a:gd name="T33" fmla="*/ 42 h 118"/>
                  <a:gd name="T34" fmla="*/ 21 w 124"/>
                  <a:gd name="T35" fmla="*/ 17 h 118"/>
                  <a:gd name="T36" fmla="*/ 5 w 124"/>
                  <a:gd name="T37" fmla="*/ 8 h 118"/>
                  <a:gd name="T38" fmla="*/ 0 w 124"/>
                  <a:gd name="T39" fmla="*/ 0 h 118"/>
                  <a:gd name="T40" fmla="*/ 5 w 124"/>
                  <a:gd name="T41" fmla="*/ 8 h 118"/>
                  <a:gd name="T42" fmla="*/ 26 w 124"/>
                  <a:gd name="T43" fmla="*/ 0 h 118"/>
                  <a:gd name="T44" fmla="*/ 41 w 124"/>
                  <a:gd name="T45" fmla="*/ 8 h 118"/>
                  <a:gd name="T46" fmla="*/ 46 w 124"/>
                  <a:gd name="T47" fmla="*/ 25 h 118"/>
                  <a:gd name="T48" fmla="*/ 67 w 124"/>
                  <a:gd name="T49" fmla="*/ 34 h 118"/>
                  <a:gd name="T50" fmla="*/ 82 w 124"/>
                  <a:gd name="T51" fmla="*/ 17 h 118"/>
                  <a:gd name="T52" fmla="*/ 88 w 124"/>
                  <a:gd name="T53" fmla="*/ 8 h 118"/>
                  <a:gd name="T54" fmla="*/ 98 w 124"/>
                  <a:gd name="T55" fmla="*/ 0 h 118"/>
                  <a:gd name="T56" fmla="*/ 103 w 124"/>
                  <a:gd name="T57" fmla="*/ 8 h 118"/>
                  <a:gd name="T58" fmla="*/ 124 w 124"/>
                  <a:gd name="T59" fmla="*/ 8 h 118"/>
                  <a:gd name="T60" fmla="*/ 124 w 124"/>
                  <a:gd name="T61" fmla="*/ 8 h 118"/>
                  <a:gd name="T62" fmla="*/ 118 w 124"/>
                  <a:gd name="T63" fmla="*/ 17 h 118"/>
                  <a:gd name="T64" fmla="*/ 108 w 124"/>
                  <a:gd name="T65" fmla="*/ 25 h 118"/>
                  <a:gd name="T66" fmla="*/ 98 w 124"/>
                  <a:gd name="T67" fmla="*/ 34 h 118"/>
                  <a:gd name="T68" fmla="*/ 88 w 124"/>
                  <a:gd name="T69" fmla="*/ 50 h 118"/>
                  <a:gd name="T70" fmla="*/ 82 w 124"/>
                  <a:gd name="T71" fmla="*/ 67 h 118"/>
                  <a:gd name="T72" fmla="*/ 82 w 124"/>
                  <a:gd name="T73" fmla="*/ 84 h 118"/>
                  <a:gd name="T74" fmla="*/ 77 w 124"/>
                  <a:gd name="T75" fmla="*/ 92 h 118"/>
                  <a:gd name="T76" fmla="*/ 77 w 124"/>
                  <a:gd name="T77" fmla="*/ 109 h 118"/>
                  <a:gd name="T78" fmla="*/ 77 w 124"/>
                  <a:gd name="T79" fmla="*/ 118 h 118"/>
                  <a:gd name="T80" fmla="*/ 57 w 124"/>
                  <a:gd name="T81" fmla="*/ 118 h 118"/>
                  <a:gd name="T82" fmla="*/ 41 w 124"/>
                  <a:gd name="T83" fmla="*/ 109 h 118"/>
                  <a:gd name="T84" fmla="*/ 41 w 124"/>
                  <a:gd name="T85" fmla="*/ 92 h 118"/>
                  <a:gd name="T86" fmla="*/ 41 w 124"/>
                  <a:gd name="T87" fmla="*/ 84 h 118"/>
                  <a:gd name="T88" fmla="*/ 41 w 124"/>
                  <a:gd name="T89" fmla="*/ 59 h 118"/>
                  <a:gd name="T90" fmla="*/ 36 w 124"/>
                  <a:gd name="T91" fmla="*/ 50 h 118"/>
                  <a:gd name="T92" fmla="*/ 26 w 124"/>
                  <a:gd name="T93" fmla="*/ 34 h 118"/>
                  <a:gd name="T94" fmla="*/ 21 w 124"/>
                  <a:gd name="T95" fmla="*/ 17 h 11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4" h="118">
                    <a:moveTo>
                      <a:pt x="21" y="17"/>
                    </a:moveTo>
                    <a:lnTo>
                      <a:pt x="16" y="17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6" y="0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57" y="34"/>
                    </a:lnTo>
                    <a:lnTo>
                      <a:pt x="62" y="34"/>
                    </a:lnTo>
                    <a:lnTo>
                      <a:pt x="77" y="25"/>
                    </a:lnTo>
                    <a:lnTo>
                      <a:pt x="82" y="8"/>
                    </a:lnTo>
                    <a:lnTo>
                      <a:pt x="88" y="0"/>
                    </a:lnTo>
                    <a:lnTo>
                      <a:pt x="98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8" y="8"/>
                    </a:lnTo>
                    <a:lnTo>
                      <a:pt x="124" y="0"/>
                    </a:lnTo>
                    <a:lnTo>
                      <a:pt x="124" y="8"/>
                    </a:lnTo>
                    <a:lnTo>
                      <a:pt x="118" y="17"/>
                    </a:lnTo>
                    <a:lnTo>
                      <a:pt x="103" y="25"/>
                    </a:lnTo>
                    <a:lnTo>
                      <a:pt x="98" y="34"/>
                    </a:lnTo>
                    <a:lnTo>
                      <a:pt x="88" y="42"/>
                    </a:lnTo>
                    <a:lnTo>
                      <a:pt x="88" y="50"/>
                    </a:lnTo>
                    <a:lnTo>
                      <a:pt x="82" y="59"/>
                    </a:lnTo>
                    <a:lnTo>
                      <a:pt x="82" y="84"/>
                    </a:lnTo>
                    <a:lnTo>
                      <a:pt x="77" y="92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6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26" y="25"/>
                    </a:lnTo>
                    <a:lnTo>
                      <a:pt x="21" y="17"/>
                    </a:lnTo>
                    <a:lnTo>
                      <a:pt x="16" y="17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8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6" y="0"/>
                    </a:lnTo>
                    <a:lnTo>
                      <a:pt x="36" y="8"/>
                    </a:lnTo>
                    <a:lnTo>
                      <a:pt x="41" y="8"/>
                    </a:lnTo>
                    <a:lnTo>
                      <a:pt x="41" y="17"/>
                    </a:lnTo>
                    <a:lnTo>
                      <a:pt x="46" y="25"/>
                    </a:lnTo>
                    <a:lnTo>
                      <a:pt x="57" y="34"/>
                    </a:lnTo>
                    <a:lnTo>
                      <a:pt x="62" y="34"/>
                    </a:lnTo>
                    <a:lnTo>
                      <a:pt x="67" y="34"/>
                    </a:lnTo>
                    <a:lnTo>
                      <a:pt x="77" y="25"/>
                    </a:lnTo>
                    <a:lnTo>
                      <a:pt x="82" y="17"/>
                    </a:lnTo>
                    <a:lnTo>
                      <a:pt x="88" y="8"/>
                    </a:lnTo>
                    <a:lnTo>
                      <a:pt x="98" y="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8" y="8"/>
                    </a:lnTo>
                    <a:lnTo>
                      <a:pt x="124" y="8"/>
                    </a:lnTo>
                    <a:lnTo>
                      <a:pt x="118" y="17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8" y="34"/>
                    </a:lnTo>
                    <a:lnTo>
                      <a:pt x="88" y="42"/>
                    </a:lnTo>
                    <a:lnTo>
                      <a:pt x="88" y="50"/>
                    </a:lnTo>
                    <a:lnTo>
                      <a:pt x="82" y="59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77" y="84"/>
                    </a:lnTo>
                    <a:lnTo>
                      <a:pt x="77" y="92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77" y="118"/>
                    </a:lnTo>
                    <a:lnTo>
                      <a:pt x="67" y="118"/>
                    </a:lnTo>
                    <a:lnTo>
                      <a:pt x="57" y="118"/>
                    </a:lnTo>
                    <a:lnTo>
                      <a:pt x="41" y="118"/>
                    </a:lnTo>
                    <a:lnTo>
                      <a:pt x="41" y="109"/>
                    </a:lnTo>
                    <a:lnTo>
                      <a:pt x="41" y="101"/>
                    </a:lnTo>
                    <a:lnTo>
                      <a:pt x="41" y="92"/>
                    </a:lnTo>
                    <a:lnTo>
                      <a:pt x="46" y="84"/>
                    </a:lnTo>
                    <a:lnTo>
                      <a:pt x="41" y="84"/>
                    </a:lnTo>
                    <a:lnTo>
                      <a:pt x="41" y="67"/>
                    </a:lnTo>
                    <a:lnTo>
                      <a:pt x="41" y="59"/>
                    </a:lnTo>
                    <a:lnTo>
                      <a:pt x="36" y="50"/>
                    </a:lnTo>
                    <a:lnTo>
                      <a:pt x="36" y="42"/>
                    </a:lnTo>
                    <a:lnTo>
                      <a:pt x="36" y="34"/>
                    </a:lnTo>
                    <a:lnTo>
                      <a:pt x="26" y="34"/>
                    </a:lnTo>
                    <a:lnTo>
                      <a:pt x="26" y="25"/>
                    </a:lnTo>
                    <a:lnTo>
                      <a:pt x="21" y="17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2" name="Freeform 164"/>
              <p:cNvSpPr>
                <a:spLocks/>
              </p:cNvSpPr>
              <p:nvPr/>
            </p:nvSpPr>
            <p:spPr bwMode="auto">
              <a:xfrm>
                <a:off x="2520" y="3656"/>
                <a:ext cx="134" cy="126"/>
              </a:xfrm>
              <a:custGeom>
                <a:avLst/>
                <a:gdLst>
                  <a:gd name="T0" fmla="*/ 10 w 134"/>
                  <a:gd name="T1" fmla="*/ 8 h 126"/>
                  <a:gd name="T2" fmla="*/ 10 w 134"/>
                  <a:gd name="T3" fmla="*/ 8 h 126"/>
                  <a:gd name="T4" fmla="*/ 31 w 134"/>
                  <a:gd name="T5" fmla="*/ 8 h 126"/>
                  <a:gd name="T6" fmla="*/ 41 w 134"/>
                  <a:gd name="T7" fmla="*/ 8 h 126"/>
                  <a:gd name="T8" fmla="*/ 62 w 134"/>
                  <a:gd name="T9" fmla="*/ 42 h 126"/>
                  <a:gd name="T10" fmla="*/ 82 w 134"/>
                  <a:gd name="T11" fmla="*/ 16 h 126"/>
                  <a:gd name="T12" fmla="*/ 103 w 134"/>
                  <a:gd name="T13" fmla="*/ 8 h 126"/>
                  <a:gd name="T14" fmla="*/ 113 w 134"/>
                  <a:gd name="T15" fmla="*/ 8 h 126"/>
                  <a:gd name="T16" fmla="*/ 134 w 134"/>
                  <a:gd name="T17" fmla="*/ 8 h 126"/>
                  <a:gd name="T18" fmla="*/ 103 w 134"/>
                  <a:gd name="T19" fmla="*/ 33 h 126"/>
                  <a:gd name="T20" fmla="*/ 93 w 134"/>
                  <a:gd name="T21" fmla="*/ 58 h 126"/>
                  <a:gd name="T22" fmla="*/ 82 w 134"/>
                  <a:gd name="T23" fmla="*/ 84 h 126"/>
                  <a:gd name="T24" fmla="*/ 77 w 134"/>
                  <a:gd name="T25" fmla="*/ 117 h 126"/>
                  <a:gd name="T26" fmla="*/ 72 w 134"/>
                  <a:gd name="T27" fmla="*/ 126 h 126"/>
                  <a:gd name="T28" fmla="*/ 41 w 134"/>
                  <a:gd name="T29" fmla="*/ 109 h 126"/>
                  <a:gd name="T30" fmla="*/ 41 w 134"/>
                  <a:gd name="T31" fmla="*/ 75 h 126"/>
                  <a:gd name="T32" fmla="*/ 36 w 134"/>
                  <a:gd name="T33" fmla="*/ 42 h 126"/>
                  <a:gd name="T34" fmla="*/ 31 w 134"/>
                  <a:gd name="T35" fmla="*/ 25 h 126"/>
                  <a:gd name="T36" fmla="*/ 10 w 134"/>
                  <a:gd name="T37" fmla="*/ 8 h 126"/>
                  <a:gd name="T38" fmla="*/ 10 w 134"/>
                  <a:gd name="T39" fmla="*/ 8 h 126"/>
                  <a:gd name="T40" fmla="*/ 16 w 134"/>
                  <a:gd name="T41" fmla="*/ 8 h 126"/>
                  <a:gd name="T42" fmla="*/ 31 w 134"/>
                  <a:gd name="T43" fmla="*/ 8 h 126"/>
                  <a:gd name="T44" fmla="*/ 36 w 134"/>
                  <a:gd name="T45" fmla="*/ 8 h 126"/>
                  <a:gd name="T46" fmla="*/ 41 w 134"/>
                  <a:gd name="T47" fmla="*/ 16 h 126"/>
                  <a:gd name="T48" fmla="*/ 57 w 134"/>
                  <a:gd name="T49" fmla="*/ 33 h 126"/>
                  <a:gd name="T50" fmla="*/ 62 w 134"/>
                  <a:gd name="T51" fmla="*/ 42 h 126"/>
                  <a:gd name="T52" fmla="*/ 72 w 134"/>
                  <a:gd name="T53" fmla="*/ 33 h 126"/>
                  <a:gd name="T54" fmla="*/ 82 w 134"/>
                  <a:gd name="T55" fmla="*/ 16 h 126"/>
                  <a:gd name="T56" fmla="*/ 98 w 134"/>
                  <a:gd name="T57" fmla="*/ 8 h 126"/>
                  <a:gd name="T58" fmla="*/ 103 w 134"/>
                  <a:gd name="T59" fmla="*/ 8 h 126"/>
                  <a:gd name="T60" fmla="*/ 113 w 134"/>
                  <a:gd name="T61" fmla="*/ 16 h 126"/>
                  <a:gd name="T62" fmla="*/ 123 w 134"/>
                  <a:gd name="T63" fmla="*/ 8 h 126"/>
                  <a:gd name="T64" fmla="*/ 134 w 134"/>
                  <a:gd name="T65" fmla="*/ 16 h 126"/>
                  <a:gd name="T66" fmla="*/ 123 w 134"/>
                  <a:gd name="T67" fmla="*/ 16 h 126"/>
                  <a:gd name="T68" fmla="*/ 103 w 134"/>
                  <a:gd name="T69" fmla="*/ 33 h 126"/>
                  <a:gd name="T70" fmla="*/ 103 w 134"/>
                  <a:gd name="T71" fmla="*/ 33 h 126"/>
                  <a:gd name="T72" fmla="*/ 93 w 134"/>
                  <a:gd name="T73" fmla="*/ 50 h 126"/>
                  <a:gd name="T74" fmla="*/ 93 w 134"/>
                  <a:gd name="T75" fmla="*/ 58 h 126"/>
                  <a:gd name="T76" fmla="*/ 82 w 134"/>
                  <a:gd name="T77" fmla="*/ 75 h 126"/>
                  <a:gd name="T78" fmla="*/ 82 w 134"/>
                  <a:gd name="T79" fmla="*/ 84 h 126"/>
                  <a:gd name="T80" fmla="*/ 82 w 134"/>
                  <a:gd name="T81" fmla="*/ 109 h 126"/>
                  <a:gd name="T82" fmla="*/ 77 w 134"/>
                  <a:gd name="T83" fmla="*/ 117 h 126"/>
                  <a:gd name="T84" fmla="*/ 82 w 134"/>
                  <a:gd name="T85" fmla="*/ 126 h 126"/>
                  <a:gd name="T86" fmla="*/ 72 w 134"/>
                  <a:gd name="T87" fmla="*/ 126 h 126"/>
                  <a:gd name="T88" fmla="*/ 41 w 134"/>
                  <a:gd name="T89" fmla="*/ 126 h 126"/>
                  <a:gd name="T90" fmla="*/ 41 w 134"/>
                  <a:gd name="T91" fmla="*/ 117 h 126"/>
                  <a:gd name="T92" fmla="*/ 52 w 134"/>
                  <a:gd name="T93" fmla="*/ 100 h 126"/>
                  <a:gd name="T94" fmla="*/ 52 w 134"/>
                  <a:gd name="T95" fmla="*/ 84 h 126"/>
                  <a:gd name="T96" fmla="*/ 41 w 134"/>
                  <a:gd name="T97" fmla="*/ 67 h 126"/>
                  <a:gd name="T98" fmla="*/ 41 w 134"/>
                  <a:gd name="T99" fmla="*/ 58 h 126"/>
                  <a:gd name="T100" fmla="*/ 36 w 134"/>
                  <a:gd name="T101" fmla="*/ 33 h 126"/>
                  <a:gd name="T102" fmla="*/ 31 w 134"/>
                  <a:gd name="T103" fmla="*/ 25 h 12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34" h="126">
                    <a:moveTo>
                      <a:pt x="31" y="25"/>
                    </a:moveTo>
                    <a:lnTo>
                      <a:pt x="16" y="16"/>
                    </a:lnTo>
                    <a:lnTo>
                      <a:pt x="10" y="8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31" y="8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7" y="33"/>
                    </a:lnTo>
                    <a:lnTo>
                      <a:pt x="62" y="42"/>
                    </a:lnTo>
                    <a:lnTo>
                      <a:pt x="62" y="33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93" y="8"/>
                    </a:lnTo>
                    <a:lnTo>
                      <a:pt x="98" y="0"/>
                    </a:lnTo>
                    <a:lnTo>
                      <a:pt x="103" y="8"/>
                    </a:lnTo>
                    <a:lnTo>
                      <a:pt x="113" y="16"/>
                    </a:lnTo>
                    <a:lnTo>
                      <a:pt x="113" y="8"/>
                    </a:lnTo>
                    <a:lnTo>
                      <a:pt x="123" y="8"/>
                    </a:lnTo>
                    <a:lnTo>
                      <a:pt x="134" y="8"/>
                    </a:lnTo>
                    <a:lnTo>
                      <a:pt x="134" y="16"/>
                    </a:lnTo>
                    <a:lnTo>
                      <a:pt x="118" y="16"/>
                    </a:lnTo>
                    <a:lnTo>
                      <a:pt x="103" y="33"/>
                    </a:lnTo>
                    <a:lnTo>
                      <a:pt x="98" y="33"/>
                    </a:lnTo>
                    <a:lnTo>
                      <a:pt x="93" y="50"/>
                    </a:lnTo>
                    <a:lnTo>
                      <a:pt x="93" y="58"/>
                    </a:lnTo>
                    <a:lnTo>
                      <a:pt x="82" y="67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9"/>
                    </a:lnTo>
                    <a:lnTo>
                      <a:pt x="77" y="117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72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52" y="100"/>
                    </a:lnTo>
                    <a:lnTo>
                      <a:pt x="52" y="92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31" y="33"/>
                    </a:lnTo>
                    <a:lnTo>
                      <a:pt x="31" y="25"/>
                    </a:lnTo>
                    <a:lnTo>
                      <a:pt x="16" y="16"/>
                    </a:lnTo>
                    <a:lnTo>
                      <a:pt x="10" y="8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31" y="8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41" y="8"/>
                    </a:lnTo>
                    <a:lnTo>
                      <a:pt x="41" y="16"/>
                    </a:lnTo>
                    <a:lnTo>
                      <a:pt x="52" y="25"/>
                    </a:lnTo>
                    <a:lnTo>
                      <a:pt x="57" y="33"/>
                    </a:lnTo>
                    <a:lnTo>
                      <a:pt x="62" y="33"/>
                    </a:lnTo>
                    <a:lnTo>
                      <a:pt x="62" y="42"/>
                    </a:lnTo>
                    <a:lnTo>
                      <a:pt x="62" y="33"/>
                    </a:lnTo>
                    <a:lnTo>
                      <a:pt x="72" y="33"/>
                    </a:lnTo>
                    <a:lnTo>
                      <a:pt x="77" y="25"/>
                    </a:lnTo>
                    <a:lnTo>
                      <a:pt x="82" y="16"/>
                    </a:lnTo>
                    <a:lnTo>
                      <a:pt x="93" y="8"/>
                    </a:lnTo>
                    <a:lnTo>
                      <a:pt x="98" y="8"/>
                    </a:lnTo>
                    <a:lnTo>
                      <a:pt x="98" y="0"/>
                    </a:lnTo>
                    <a:lnTo>
                      <a:pt x="103" y="8"/>
                    </a:lnTo>
                    <a:lnTo>
                      <a:pt x="113" y="16"/>
                    </a:lnTo>
                    <a:lnTo>
                      <a:pt x="113" y="8"/>
                    </a:lnTo>
                    <a:lnTo>
                      <a:pt x="118" y="8"/>
                    </a:lnTo>
                    <a:lnTo>
                      <a:pt x="123" y="8"/>
                    </a:lnTo>
                    <a:lnTo>
                      <a:pt x="134" y="8"/>
                    </a:lnTo>
                    <a:lnTo>
                      <a:pt x="134" y="16"/>
                    </a:lnTo>
                    <a:lnTo>
                      <a:pt x="123" y="16"/>
                    </a:lnTo>
                    <a:lnTo>
                      <a:pt x="113" y="25"/>
                    </a:lnTo>
                    <a:lnTo>
                      <a:pt x="103" y="33"/>
                    </a:lnTo>
                    <a:lnTo>
                      <a:pt x="98" y="42"/>
                    </a:lnTo>
                    <a:lnTo>
                      <a:pt x="93" y="50"/>
                    </a:lnTo>
                    <a:lnTo>
                      <a:pt x="93" y="58"/>
                    </a:lnTo>
                    <a:lnTo>
                      <a:pt x="82" y="67"/>
                    </a:lnTo>
                    <a:lnTo>
                      <a:pt x="82" y="75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100"/>
                    </a:lnTo>
                    <a:lnTo>
                      <a:pt x="82" y="109"/>
                    </a:lnTo>
                    <a:lnTo>
                      <a:pt x="77" y="117"/>
                    </a:lnTo>
                    <a:lnTo>
                      <a:pt x="82" y="117"/>
                    </a:lnTo>
                    <a:lnTo>
                      <a:pt x="82" y="126"/>
                    </a:lnTo>
                    <a:lnTo>
                      <a:pt x="77" y="126"/>
                    </a:lnTo>
                    <a:lnTo>
                      <a:pt x="72" y="126"/>
                    </a:lnTo>
                    <a:lnTo>
                      <a:pt x="57" y="126"/>
                    </a:lnTo>
                    <a:lnTo>
                      <a:pt x="52" y="126"/>
                    </a:lnTo>
                    <a:lnTo>
                      <a:pt x="41" y="126"/>
                    </a:lnTo>
                    <a:lnTo>
                      <a:pt x="41" y="117"/>
                    </a:lnTo>
                    <a:lnTo>
                      <a:pt x="41" y="109"/>
                    </a:lnTo>
                    <a:lnTo>
                      <a:pt x="52" y="100"/>
                    </a:lnTo>
                    <a:lnTo>
                      <a:pt x="52" y="84"/>
                    </a:lnTo>
                    <a:lnTo>
                      <a:pt x="41" y="75"/>
                    </a:lnTo>
                    <a:lnTo>
                      <a:pt x="41" y="67"/>
                    </a:lnTo>
                    <a:lnTo>
                      <a:pt x="41" y="58"/>
                    </a:lnTo>
                    <a:lnTo>
                      <a:pt x="41" y="50"/>
                    </a:lnTo>
                    <a:lnTo>
                      <a:pt x="36" y="42"/>
                    </a:lnTo>
                    <a:lnTo>
                      <a:pt x="36" y="33"/>
                    </a:lnTo>
                    <a:lnTo>
                      <a:pt x="31" y="33"/>
                    </a:lnTo>
                    <a:lnTo>
                      <a:pt x="31" y="25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736" name="Rectangle 165"/>
            <p:cNvSpPr>
              <a:spLocks noChangeArrowheads="1"/>
            </p:cNvSpPr>
            <p:nvPr/>
          </p:nvSpPr>
          <p:spPr bwMode="auto">
            <a:xfrm>
              <a:off x="2422" y="4299"/>
              <a:ext cx="40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Geneva" charset="0"/>
                </a:rPr>
                <a:t>secretion of </a:t>
              </a:r>
              <a:endParaRPr lang="en-US" b="0">
                <a:latin typeface="Times" charset="0"/>
              </a:endParaRPr>
            </a:p>
          </p:txBody>
        </p:sp>
        <p:sp>
          <p:nvSpPr>
            <p:cNvPr id="26737" name="Rectangle 166"/>
            <p:cNvSpPr>
              <a:spLocks noChangeArrowheads="1"/>
            </p:cNvSpPr>
            <p:nvPr/>
          </p:nvSpPr>
          <p:spPr bwMode="auto">
            <a:xfrm>
              <a:off x="2425" y="4399"/>
              <a:ext cx="327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Geneva" charset="0"/>
                </a:rPr>
                <a:t>antibodies</a:t>
              </a:r>
              <a:endParaRPr lang="en-US" b="0">
                <a:latin typeface="Times" charset="0"/>
              </a:endParaRPr>
            </a:p>
          </p:txBody>
        </p:sp>
      </p:grpSp>
      <p:sp>
        <p:nvSpPr>
          <p:cNvPr id="101543" name="Freeform 167"/>
          <p:cNvSpPr>
            <a:spLocks/>
          </p:cNvSpPr>
          <p:nvPr/>
        </p:nvSpPr>
        <p:spPr bwMode="auto">
          <a:xfrm>
            <a:off x="5080000" y="2400300"/>
            <a:ext cx="661988" cy="139700"/>
          </a:xfrm>
          <a:custGeom>
            <a:avLst/>
            <a:gdLst>
              <a:gd name="T0" fmla="*/ 2147483647 w 313"/>
              <a:gd name="T1" fmla="*/ 2147483647 h 117"/>
              <a:gd name="T2" fmla="*/ 2147483647 w 313"/>
              <a:gd name="T3" fmla="*/ 2147483647 h 117"/>
              <a:gd name="T4" fmla="*/ 2147483647 w 313"/>
              <a:gd name="T5" fmla="*/ 2147483647 h 117"/>
              <a:gd name="T6" fmla="*/ 2147483647 w 313"/>
              <a:gd name="T7" fmla="*/ 2147483647 h 117"/>
              <a:gd name="T8" fmla="*/ 2147483647 w 313"/>
              <a:gd name="T9" fmla="*/ 2147483647 h 117"/>
              <a:gd name="T10" fmla="*/ 0 w 313"/>
              <a:gd name="T11" fmla="*/ 2147483647 h 117"/>
              <a:gd name="T12" fmla="*/ 2147483647 w 313"/>
              <a:gd name="T13" fmla="*/ 2147483647 h 117"/>
              <a:gd name="T14" fmla="*/ 2147483647 w 313"/>
              <a:gd name="T15" fmla="*/ 2147483647 h 117"/>
              <a:gd name="T16" fmla="*/ 2147483647 w 313"/>
              <a:gd name="T17" fmla="*/ 2147483647 h 117"/>
              <a:gd name="T18" fmla="*/ 2147483647 w 313"/>
              <a:gd name="T19" fmla="*/ 2147483647 h 117"/>
              <a:gd name="T20" fmla="*/ 2147483647 w 313"/>
              <a:gd name="T21" fmla="*/ 2147483647 h 117"/>
              <a:gd name="T22" fmla="*/ 2147483647 w 313"/>
              <a:gd name="T23" fmla="*/ 2147483647 h 117"/>
              <a:gd name="T24" fmla="*/ 2147483647 w 313"/>
              <a:gd name="T25" fmla="*/ 2147483647 h 117"/>
              <a:gd name="T26" fmla="*/ 2147483647 w 313"/>
              <a:gd name="T27" fmla="*/ 2147483647 h 117"/>
              <a:gd name="T28" fmla="*/ 2147483647 w 313"/>
              <a:gd name="T29" fmla="*/ 2147483647 h 117"/>
              <a:gd name="T30" fmla="*/ 2147483647 w 313"/>
              <a:gd name="T31" fmla="*/ 2147483647 h 117"/>
              <a:gd name="T32" fmla="*/ 2147483647 w 313"/>
              <a:gd name="T33" fmla="*/ 2147483647 h 117"/>
              <a:gd name="T34" fmla="*/ 2147483647 w 313"/>
              <a:gd name="T35" fmla="*/ 2147483647 h 117"/>
              <a:gd name="T36" fmla="*/ 2147483647 w 313"/>
              <a:gd name="T37" fmla="*/ 2147483647 h 117"/>
              <a:gd name="T38" fmla="*/ 2147483647 w 313"/>
              <a:gd name="T39" fmla="*/ 2147483647 h 117"/>
              <a:gd name="T40" fmla="*/ 2147483647 w 313"/>
              <a:gd name="T41" fmla="*/ 2147483647 h 117"/>
              <a:gd name="T42" fmla="*/ 2147483647 w 313"/>
              <a:gd name="T43" fmla="*/ 2147483647 h 117"/>
              <a:gd name="T44" fmla="*/ 2147483647 w 313"/>
              <a:gd name="T45" fmla="*/ 2147483647 h 117"/>
              <a:gd name="T46" fmla="*/ 2147483647 w 313"/>
              <a:gd name="T47" fmla="*/ 2147483647 h 117"/>
              <a:gd name="T48" fmla="*/ 2147483647 w 313"/>
              <a:gd name="T49" fmla="*/ 2147483647 h 117"/>
              <a:gd name="T50" fmla="*/ 2147483647 w 313"/>
              <a:gd name="T51" fmla="*/ 2147483647 h 117"/>
              <a:gd name="T52" fmla="*/ 2147483647 w 313"/>
              <a:gd name="T53" fmla="*/ 2147483647 h 117"/>
              <a:gd name="T54" fmla="*/ 2147483647 w 313"/>
              <a:gd name="T55" fmla="*/ 0 h 117"/>
              <a:gd name="T56" fmla="*/ 2147483647 w 313"/>
              <a:gd name="T57" fmla="*/ 0 h 117"/>
              <a:gd name="T58" fmla="*/ 2147483647 w 313"/>
              <a:gd name="T59" fmla="*/ 0 h 117"/>
              <a:gd name="T60" fmla="*/ 2147483647 w 313"/>
              <a:gd name="T61" fmla="*/ 0 h 117"/>
              <a:gd name="T62" fmla="*/ 2147483647 w 313"/>
              <a:gd name="T63" fmla="*/ 2147483647 h 117"/>
              <a:gd name="T64" fmla="*/ 2147483647 w 313"/>
              <a:gd name="T65" fmla="*/ 2147483647 h 117"/>
              <a:gd name="T66" fmla="*/ 2147483647 w 313"/>
              <a:gd name="T67" fmla="*/ 2147483647 h 11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13" h="117">
                <a:moveTo>
                  <a:pt x="149" y="25"/>
                </a:moveTo>
                <a:lnTo>
                  <a:pt x="139" y="25"/>
                </a:lnTo>
                <a:lnTo>
                  <a:pt x="118" y="25"/>
                </a:lnTo>
                <a:lnTo>
                  <a:pt x="97" y="25"/>
                </a:lnTo>
                <a:lnTo>
                  <a:pt x="77" y="25"/>
                </a:lnTo>
                <a:lnTo>
                  <a:pt x="56" y="25"/>
                </a:lnTo>
                <a:lnTo>
                  <a:pt x="41" y="25"/>
                </a:lnTo>
                <a:lnTo>
                  <a:pt x="36" y="25"/>
                </a:lnTo>
                <a:lnTo>
                  <a:pt x="20" y="33"/>
                </a:lnTo>
                <a:lnTo>
                  <a:pt x="15" y="42"/>
                </a:lnTo>
                <a:lnTo>
                  <a:pt x="0" y="50"/>
                </a:lnTo>
                <a:lnTo>
                  <a:pt x="10" y="58"/>
                </a:lnTo>
                <a:lnTo>
                  <a:pt x="15" y="67"/>
                </a:lnTo>
                <a:lnTo>
                  <a:pt x="20" y="67"/>
                </a:lnTo>
                <a:lnTo>
                  <a:pt x="41" y="75"/>
                </a:lnTo>
                <a:lnTo>
                  <a:pt x="56" y="75"/>
                </a:lnTo>
                <a:lnTo>
                  <a:pt x="72" y="75"/>
                </a:lnTo>
                <a:lnTo>
                  <a:pt x="82" y="75"/>
                </a:lnTo>
                <a:lnTo>
                  <a:pt x="103" y="75"/>
                </a:lnTo>
                <a:lnTo>
                  <a:pt x="118" y="84"/>
                </a:lnTo>
                <a:lnTo>
                  <a:pt x="128" y="100"/>
                </a:lnTo>
                <a:lnTo>
                  <a:pt x="139" y="109"/>
                </a:lnTo>
                <a:lnTo>
                  <a:pt x="144" y="117"/>
                </a:lnTo>
                <a:lnTo>
                  <a:pt x="159" y="117"/>
                </a:lnTo>
                <a:lnTo>
                  <a:pt x="164" y="109"/>
                </a:lnTo>
                <a:lnTo>
                  <a:pt x="169" y="100"/>
                </a:lnTo>
                <a:lnTo>
                  <a:pt x="180" y="100"/>
                </a:lnTo>
                <a:lnTo>
                  <a:pt x="185" y="92"/>
                </a:lnTo>
                <a:lnTo>
                  <a:pt x="190" y="92"/>
                </a:lnTo>
                <a:lnTo>
                  <a:pt x="200" y="92"/>
                </a:lnTo>
                <a:lnTo>
                  <a:pt x="210" y="92"/>
                </a:lnTo>
                <a:lnTo>
                  <a:pt x="226" y="100"/>
                </a:lnTo>
                <a:lnTo>
                  <a:pt x="231" y="100"/>
                </a:lnTo>
                <a:lnTo>
                  <a:pt x="241" y="109"/>
                </a:lnTo>
                <a:lnTo>
                  <a:pt x="251" y="117"/>
                </a:lnTo>
                <a:lnTo>
                  <a:pt x="262" y="117"/>
                </a:lnTo>
                <a:lnTo>
                  <a:pt x="267" y="109"/>
                </a:lnTo>
                <a:lnTo>
                  <a:pt x="267" y="100"/>
                </a:lnTo>
                <a:lnTo>
                  <a:pt x="272" y="84"/>
                </a:lnTo>
                <a:lnTo>
                  <a:pt x="282" y="75"/>
                </a:lnTo>
                <a:lnTo>
                  <a:pt x="287" y="67"/>
                </a:lnTo>
                <a:lnTo>
                  <a:pt x="293" y="58"/>
                </a:lnTo>
                <a:lnTo>
                  <a:pt x="303" y="50"/>
                </a:lnTo>
                <a:lnTo>
                  <a:pt x="308" y="50"/>
                </a:lnTo>
                <a:lnTo>
                  <a:pt x="313" y="33"/>
                </a:lnTo>
                <a:lnTo>
                  <a:pt x="313" y="25"/>
                </a:lnTo>
                <a:lnTo>
                  <a:pt x="313" y="16"/>
                </a:lnTo>
                <a:lnTo>
                  <a:pt x="313" y="8"/>
                </a:lnTo>
                <a:lnTo>
                  <a:pt x="308" y="0"/>
                </a:lnTo>
                <a:lnTo>
                  <a:pt x="303" y="0"/>
                </a:lnTo>
                <a:lnTo>
                  <a:pt x="287" y="0"/>
                </a:lnTo>
                <a:lnTo>
                  <a:pt x="282" y="0"/>
                </a:lnTo>
                <a:lnTo>
                  <a:pt x="272" y="0"/>
                </a:lnTo>
                <a:lnTo>
                  <a:pt x="262" y="0"/>
                </a:lnTo>
                <a:lnTo>
                  <a:pt x="231" y="0"/>
                </a:lnTo>
                <a:lnTo>
                  <a:pt x="210" y="8"/>
                </a:lnTo>
                <a:lnTo>
                  <a:pt x="205" y="8"/>
                </a:lnTo>
                <a:lnTo>
                  <a:pt x="200" y="8"/>
                </a:lnTo>
                <a:lnTo>
                  <a:pt x="180" y="16"/>
                </a:lnTo>
                <a:lnTo>
                  <a:pt x="164" y="16"/>
                </a:lnTo>
                <a:lnTo>
                  <a:pt x="159" y="16"/>
                </a:lnTo>
                <a:lnTo>
                  <a:pt x="149" y="16"/>
                </a:lnTo>
              </a:path>
            </a:pathLst>
          </a:custGeom>
          <a:solidFill>
            <a:srgbClr val="CCFFCC"/>
          </a:solidFill>
          <a:ln w="800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1544" name="Group 168"/>
          <p:cNvGrpSpPr>
            <a:grpSpLocks/>
          </p:cNvGrpSpPr>
          <p:nvPr/>
        </p:nvGrpSpPr>
        <p:grpSpPr bwMode="auto">
          <a:xfrm>
            <a:off x="914400" y="3086100"/>
            <a:ext cx="6888163" cy="966788"/>
            <a:chOff x="432" y="2592"/>
            <a:chExt cx="3254" cy="812"/>
          </a:xfrm>
        </p:grpSpPr>
        <p:grpSp>
          <p:nvGrpSpPr>
            <p:cNvPr id="26630" name="Group 169"/>
            <p:cNvGrpSpPr>
              <a:grpSpLocks/>
            </p:cNvGrpSpPr>
            <p:nvPr/>
          </p:nvGrpSpPr>
          <p:grpSpPr bwMode="auto">
            <a:xfrm>
              <a:off x="646" y="3202"/>
              <a:ext cx="457" cy="202"/>
              <a:chOff x="646" y="3202"/>
              <a:chExt cx="457" cy="202"/>
            </a:xfrm>
          </p:grpSpPr>
          <p:sp>
            <p:nvSpPr>
              <p:cNvPr id="26687" name="Freeform 170"/>
              <p:cNvSpPr>
                <a:spLocks/>
              </p:cNvSpPr>
              <p:nvPr/>
            </p:nvSpPr>
            <p:spPr bwMode="auto">
              <a:xfrm>
                <a:off x="1000" y="3345"/>
                <a:ext cx="103" cy="59"/>
              </a:xfrm>
              <a:custGeom>
                <a:avLst/>
                <a:gdLst>
                  <a:gd name="T0" fmla="*/ 103 w 103"/>
                  <a:gd name="T1" fmla="*/ 59 h 59"/>
                  <a:gd name="T2" fmla="*/ 0 w 103"/>
                  <a:gd name="T3" fmla="*/ 42 h 59"/>
                  <a:gd name="T4" fmla="*/ 11 w 103"/>
                  <a:gd name="T5" fmla="*/ 17 h 59"/>
                  <a:gd name="T6" fmla="*/ 21 w 103"/>
                  <a:gd name="T7" fmla="*/ 0 h 59"/>
                  <a:gd name="T8" fmla="*/ 103 w 103"/>
                  <a:gd name="T9" fmla="*/ 59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59">
                    <a:moveTo>
                      <a:pt x="103" y="59"/>
                    </a:moveTo>
                    <a:lnTo>
                      <a:pt x="0" y="42"/>
                    </a:lnTo>
                    <a:lnTo>
                      <a:pt x="11" y="17"/>
                    </a:lnTo>
                    <a:lnTo>
                      <a:pt x="21" y="0"/>
                    </a:lnTo>
                    <a:lnTo>
                      <a:pt x="103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8" name="Line 171"/>
              <p:cNvSpPr>
                <a:spLocks noChangeShapeType="1"/>
              </p:cNvSpPr>
              <p:nvPr/>
            </p:nvSpPr>
            <p:spPr bwMode="auto">
              <a:xfrm>
                <a:off x="646" y="3202"/>
                <a:ext cx="365" cy="16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31" name="Group 172"/>
            <p:cNvGrpSpPr>
              <a:grpSpLocks/>
            </p:cNvGrpSpPr>
            <p:nvPr/>
          </p:nvGrpSpPr>
          <p:grpSpPr bwMode="auto">
            <a:xfrm>
              <a:off x="985" y="3202"/>
              <a:ext cx="344" cy="202"/>
              <a:chOff x="985" y="3202"/>
              <a:chExt cx="344" cy="202"/>
            </a:xfrm>
          </p:grpSpPr>
          <p:sp>
            <p:nvSpPr>
              <p:cNvPr id="26685" name="Freeform 173"/>
              <p:cNvSpPr>
                <a:spLocks/>
              </p:cNvSpPr>
              <p:nvPr/>
            </p:nvSpPr>
            <p:spPr bwMode="auto">
              <a:xfrm>
                <a:off x="1231" y="3337"/>
                <a:ext cx="98" cy="67"/>
              </a:xfrm>
              <a:custGeom>
                <a:avLst/>
                <a:gdLst>
                  <a:gd name="T0" fmla="*/ 98 w 98"/>
                  <a:gd name="T1" fmla="*/ 67 h 67"/>
                  <a:gd name="T2" fmla="*/ 0 w 98"/>
                  <a:gd name="T3" fmla="*/ 33 h 67"/>
                  <a:gd name="T4" fmla="*/ 16 w 98"/>
                  <a:gd name="T5" fmla="*/ 16 h 67"/>
                  <a:gd name="T6" fmla="*/ 26 w 98"/>
                  <a:gd name="T7" fmla="*/ 0 h 67"/>
                  <a:gd name="T8" fmla="*/ 98 w 98"/>
                  <a:gd name="T9" fmla="*/ 6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8" h="67">
                    <a:moveTo>
                      <a:pt x="98" y="67"/>
                    </a:moveTo>
                    <a:lnTo>
                      <a:pt x="0" y="33"/>
                    </a:lnTo>
                    <a:lnTo>
                      <a:pt x="16" y="16"/>
                    </a:lnTo>
                    <a:lnTo>
                      <a:pt x="26" y="0"/>
                    </a:lnTo>
                    <a:lnTo>
                      <a:pt x="98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6" name="Line 174"/>
              <p:cNvSpPr>
                <a:spLocks noChangeShapeType="1"/>
              </p:cNvSpPr>
              <p:nvPr/>
            </p:nvSpPr>
            <p:spPr bwMode="auto">
              <a:xfrm>
                <a:off x="985" y="3202"/>
                <a:ext cx="262" cy="15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32" name="Group 175"/>
            <p:cNvGrpSpPr>
              <a:grpSpLocks/>
            </p:cNvGrpSpPr>
            <p:nvPr/>
          </p:nvGrpSpPr>
          <p:grpSpPr bwMode="auto">
            <a:xfrm>
              <a:off x="1478" y="3202"/>
              <a:ext cx="46" cy="202"/>
              <a:chOff x="1478" y="3202"/>
              <a:chExt cx="46" cy="202"/>
            </a:xfrm>
          </p:grpSpPr>
          <p:sp>
            <p:nvSpPr>
              <p:cNvPr id="26683" name="Freeform 176"/>
              <p:cNvSpPr>
                <a:spLocks/>
              </p:cNvSpPr>
              <p:nvPr/>
            </p:nvSpPr>
            <p:spPr bwMode="auto">
              <a:xfrm>
                <a:off x="1478" y="3311"/>
                <a:ext cx="46" cy="93"/>
              </a:xfrm>
              <a:custGeom>
                <a:avLst/>
                <a:gdLst>
                  <a:gd name="T0" fmla="*/ 20 w 46"/>
                  <a:gd name="T1" fmla="*/ 93 h 93"/>
                  <a:gd name="T2" fmla="*/ 0 w 46"/>
                  <a:gd name="T3" fmla="*/ 0 h 93"/>
                  <a:gd name="T4" fmla="*/ 20 w 46"/>
                  <a:gd name="T5" fmla="*/ 0 h 93"/>
                  <a:gd name="T6" fmla="*/ 46 w 46"/>
                  <a:gd name="T7" fmla="*/ 0 h 93"/>
                  <a:gd name="T8" fmla="*/ 20 w 46"/>
                  <a:gd name="T9" fmla="*/ 93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" h="93">
                    <a:moveTo>
                      <a:pt x="20" y="93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46" y="0"/>
                    </a:lnTo>
                    <a:lnTo>
                      <a:pt x="20" y="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4" name="Line 177"/>
              <p:cNvSpPr>
                <a:spLocks noChangeShapeType="1"/>
              </p:cNvSpPr>
              <p:nvPr/>
            </p:nvSpPr>
            <p:spPr bwMode="auto">
              <a:xfrm>
                <a:off x="1498" y="3202"/>
                <a:ext cx="1" cy="10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33" name="Group 178"/>
            <p:cNvGrpSpPr>
              <a:grpSpLocks/>
            </p:cNvGrpSpPr>
            <p:nvPr/>
          </p:nvGrpSpPr>
          <p:grpSpPr bwMode="auto">
            <a:xfrm>
              <a:off x="1899" y="3160"/>
              <a:ext cx="118" cy="160"/>
              <a:chOff x="1899" y="3160"/>
              <a:chExt cx="118" cy="160"/>
            </a:xfrm>
          </p:grpSpPr>
          <p:sp>
            <p:nvSpPr>
              <p:cNvPr id="26681" name="Freeform 179"/>
              <p:cNvSpPr>
                <a:spLocks/>
              </p:cNvSpPr>
              <p:nvPr/>
            </p:nvSpPr>
            <p:spPr bwMode="auto">
              <a:xfrm>
                <a:off x="1940" y="3236"/>
                <a:ext cx="77" cy="84"/>
              </a:xfrm>
              <a:custGeom>
                <a:avLst/>
                <a:gdLst>
                  <a:gd name="T0" fmla="*/ 77 w 77"/>
                  <a:gd name="T1" fmla="*/ 84 h 84"/>
                  <a:gd name="T2" fmla="*/ 0 w 77"/>
                  <a:gd name="T3" fmla="*/ 25 h 84"/>
                  <a:gd name="T4" fmla="*/ 21 w 77"/>
                  <a:gd name="T5" fmla="*/ 17 h 84"/>
                  <a:gd name="T6" fmla="*/ 41 w 77"/>
                  <a:gd name="T7" fmla="*/ 0 h 84"/>
                  <a:gd name="T8" fmla="*/ 77 w 77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" h="84">
                    <a:moveTo>
                      <a:pt x="77" y="84"/>
                    </a:moveTo>
                    <a:lnTo>
                      <a:pt x="0" y="25"/>
                    </a:lnTo>
                    <a:lnTo>
                      <a:pt x="21" y="17"/>
                    </a:lnTo>
                    <a:lnTo>
                      <a:pt x="41" y="0"/>
                    </a:lnTo>
                    <a:lnTo>
                      <a:pt x="77" y="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2" name="Line 180"/>
              <p:cNvSpPr>
                <a:spLocks noChangeShapeType="1"/>
              </p:cNvSpPr>
              <p:nvPr/>
            </p:nvSpPr>
            <p:spPr bwMode="auto">
              <a:xfrm>
                <a:off x="1899" y="3160"/>
                <a:ext cx="62" cy="9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34" name="Group 181"/>
            <p:cNvGrpSpPr>
              <a:grpSpLocks/>
            </p:cNvGrpSpPr>
            <p:nvPr/>
          </p:nvGrpSpPr>
          <p:grpSpPr bwMode="auto">
            <a:xfrm>
              <a:off x="2305" y="3202"/>
              <a:ext cx="61" cy="118"/>
              <a:chOff x="2305" y="3202"/>
              <a:chExt cx="61" cy="118"/>
            </a:xfrm>
          </p:grpSpPr>
          <p:sp>
            <p:nvSpPr>
              <p:cNvPr id="26679" name="Freeform 182"/>
              <p:cNvSpPr>
                <a:spLocks/>
              </p:cNvSpPr>
              <p:nvPr/>
            </p:nvSpPr>
            <p:spPr bwMode="auto">
              <a:xfrm>
                <a:off x="2305" y="3236"/>
                <a:ext cx="61" cy="84"/>
              </a:xfrm>
              <a:custGeom>
                <a:avLst/>
                <a:gdLst>
                  <a:gd name="T0" fmla="*/ 0 w 61"/>
                  <a:gd name="T1" fmla="*/ 84 h 84"/>
                  <a:gd name="T2" fmla="*/ 15 w 61"/>
                  <a:gd name="T3" fmla="*/ 0 h 84"/>
                  <a:gd name="T4" fmla="*/ 35 w 61"/>
                  <a:gd name="T5" fmla="*/ 0 h 84"/>
                  <a:gd name="T6" fmla="*/ 61 w 61"/>
                  <a:gd name="T7" fmla="*/ 17 h 84"/>
                  <a:gd name="T8" fmla="*/ 0 w 61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" h="84">
                    <a:moveTo>
                      <a:pt x="0" y="84"/>
                    </a:moveTo>
                    <a:lnTo>
                      <a:pt x="15" y="0"/>
                    </a:lnTo>
                    <a:lnTo>
                      <a:pt x="35" y="0"/>
                    </a:lnTo>
                    <a:lnTo>
                      <a:pt x="61" y="17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0" name="Line 183"/>
              <p:cNvSpPr>
                <a:spLocks noChangeShapeType="1"/>
              </p:cNvSpPr>
              <p:nvPr/>
            </p:nvSpPr>
            <p:spPr bwMode="auto">
              <a:xfrm flipH="1">
                <a:off x="2340" y="3202"/>
                <a:ext cx="21" cy="3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35" name="Group 184"/>
            <p:cNvGrpSpPr>
              <a:grpSpLocks/>
            </p:cNvGrpSpPr>
            <p:nvPr/>
          </p:nvGrpSpPr>
          <p:grpSpPr bwMode="auto">
            <a:xfrm>
              <a:off x="2643" y="3244"/>
              <a:ext cx="119" cy="76"/>
              <a:chOff x="2643" y="3244"/>
              <a:chExt cx="119" cy="76"/>
            </a:xfrm>
          </p:grpSpPr>
          <p:sp>
            <p:nvSpPr>
              <p:cNvPr id="26677" name="Freeform 185"/>
              <p:cNvSpPr>
                <a:spLocks/>
              </p:cNvSpPr>
              <p:nvPr/>
            </p:nvSpPr>
            <p:spPr bwMode="auto">
              <a:xfrm>
                <a:off x="2643" y="3253"/>
                <a:ext cx="93" cy="67"/>
              </a:xfrm>
              <a:custGeom>
                <a:avLst/>
                <a:gdLst>
                  <a:gd name="T0" fmla="*/ 0 w 93"/>
                  <a:gd name="T1" fmla="*/ 67 h 67"/>
                  <a:gd name="T2" fmla="*/ 62 w 93"/>
                  <a:gd name="T3" fmla="*/ 0 h 67"/>
                  <a:gd name="T4" fmla="*/ 77 w 93"/>
                  <a:gd name="T5" fmla="*/ 16 h 67"/>
                  <a:gd name="T6" fmla="*/ 93 w 93"/>
                  <a:gd name="T7" fmla="*/ 33 h 67"/>
                  <a:gd name="T8" fmla="*/ 0 w 93"/>
                  <a:gd name="T9" fmla="*/ 6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" h="67">
                    <a:moveTo>
                      <a:pt x="0" y="67"/>
                    </a:moveTo>
                    <a:lnTo>
                      <a:pt x="62" y="0"/>
                    </a:lnTo>
                    <a:lnTo>
                      <a:pt x="77" y="16"/>
                    </a:lnTo>
                    <a:lnTo>
                      <a:pt x="93" y="33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8" name="Line 186"/>
              <p:cNvSpPr>
                <a:spLocks noChangeShapeType="1"/>
              </p:cNvSpPr>
              <p:nvPr/>
            </p:nvSpPr>
            <p:spPr bwMode="auto">
              <a:xfrm flipH="1">
                <a:off x="2720" y="3244"/>
                <a:ext cx="42" cy="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36" name="Group 187"/>
            <p:cNvGrpSpPr>
              <a:grpSpLocks/>
            </p:cNvGrpSpPr>
            <p:nvPr/>
          </p:nvGrpSpPr>
          <p:grpSpPr bwMode="auto">
            <a:xfrm>
              <a:off x="2931" y="3244"/>
              <a:ext cx="175" cy="160"/>
              <a:chOff x="2931" y="3244"/>
              <a:chExt cx="175" cy="160"/>
            </a:xfrm>
          </p:grpSpPr>
          <p:sp>
            <p:nvSpPr>
              <p:cNvPr id="26675" name="Freeform 188"/>
              <p:cNvSpPr>
                <a:spLocks/>
              </p:cNvSpPr>
              <p:nvPr/>
            </p:nvSpPr>
            <p:spPr bwMode="auto">
              <a:xfrm>
                <a:off x="2931" y="3320"/>
                <a:ext cx="82" cy="84"/>
              </a:xfrm>
              <a:custGeom>
                <a:avLst/>
                <a:gdLst>
                  <a:gd name="T0" fmla="*/ 0 w 82"/>
                  <a:gd name="T1" fmla="*/ 84 h 84"/>
                  <a:gd name="T2" fmla="*/ 51 w 82"/>
                  <a:gd name="T3" fmla="*/ 0 h 84"/>
                  <a:gd name="T4" fmla="*/ 72 w 82"/>
                  <a:gd name="T5" fmla="*/ 17 h 84"/>
                  <a:gd name="T6" fmla="*/ 82 w 82"/>
                  <a:gd name="T7" fmla="*/ 33 h 84"/>
                  <a:gd name="T8" fmla="*/ 0 w 82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" h="84">
                    <a:moveTo>
                      <a:pt x="0" y="84"/>
                    </a:moveTo>
                    <a:lnTo>
                      <a:pt x="51" y="0"/>
                    </a:lnTo>
                    <a:lnTo>
                      <a:pt x="72" y="17"/>
                    </a:lnTo>
                    <a:lnTo>
                      <a:pt x="82" y="33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6" name="Line 189"/>
              <p:cNvSpPr>
                <a:spLocks noChangeShapeType="1"/>
              </p:cNvSpPr>
              <p:nvPr/>
            </p:nvSpPr>
            <p:spPr bwMode="auto">
              <a:xfrm flipH="1">
                <a:off x="3003" y="3244"/>
                <a:ext cx="103" cy="9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37" name="Group 190"/>
            <p:cNvGrpSpPr>
              <a:grpSpLocks/>
            </p:cNvGrpSpPr>
            <p:nvPr/>
          </p:nvGrpSpPr>
          <p:grpSpPr bwMode="auto">
            <a:xfrm>
              <a:off x="3444" y="3244"/>
              <a:ext cx="57" cy="160"/>
              <a:chOff x="3444" y="3244"/>
              <a:chExt cx="57" cy="160"/>
            </a:xfrm>
          </p:grpSpPr>
          <p:sp>
            <p:nvSpPr>
              <p:cNvPr id="26673" name="Freeform 191"/>
              <p:cNvSpPr>
                <a:spLocks/>
              </p:cNvSpPr>
              <p:nvPr/>
            </p:nvSpPr>
            <p:spPr bwMode="auto">
              <a:xfrm>
                <a:off x="3444" y="3311"/>
                <a:ext cx="57" cy="93"/>
              </a:xfrm>
              <a:custGeom>
                <a:avLst/>
                <a:gdLst>
                  <a:gd name="T0" fmla="*/ 0 w 57"/>
                  <a:gd name="T1" fmla="*/ 93 h 93"/>
                  <a:gd name="T2" fmla="*/ 6 w 57"/>
                  <a:gd name="T3" fmla="*/ 0 h 93"/>
                  <a:gd name="T4" fmla="*/ 36 w 57"/>
                  <a:gd name="T5" fmla="*/ 0 h 93"/>
                  <a:gd name="T6" fmla="*/ 57 w 57"/>
                  <a:gd name="T7" fmla="*/ 17 h 93"/>
                  <a:gd name="T8" fmla="*/ 0 w 57"/>
                  <a:gd name="T9" fmla="*/ 93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93">
                    <a:moveTo>
                      <a:pt x="0" y="93"/>
                    </a:moveTo>
                    <a:lnTo>
                      <a:pt x="6" y="0"/>
                    </a:lnTo>
                    <a:lnTo>
                      <a:pt x="36" y="0"/>
                    </a:lnTo>
                    <a:lnTo>
                      <a:pt x="57" y="17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4" name="Line 192"/>
              <p:cNvSpPr>
                <a:spLocks noChangeShapeType="1"/>
              </p:cNvSpPr>
              <p:nvPr/>
            </p:nvSpPr>
            <p:spPr bwMode="auto">
              <a:xfrm flipH="1">
                <a:off x="3480" y="3244"/>
                <a:ext cx="21" cy="6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38" name="Group 193"/>
            <p:cNvGrpSpPr>
              <a:grpSpLocks/>
            </p:cNvGrpSpPr>
            <p:nvPr/>
          </p:nvGrpSpPr>
          <p:grpSpPr bwMode="auto">
            <a:xfrm>
              <a:off x="1329" y="2841"/>
              <a:ext cx="349" cy="378"/>
              <a:chOff x="1329" y="2858"/>
              <a:chExt cx="349" cy="378"/>
            </a:xfrm>
          </p:grpSpPr>
          <p:sp>
            <p:nvSpPr>
              <p:cNvPr id="26670" name="Oval 194"/>
              <p:cNvSpPr>
                <a:spLocks noChangeArrowheads="1"/>
              </p:cNvSpPr>
              <p:nvPr/>
            </p:nvSpPr>
            <p:spPr bwMode="auto">
              <a:xfrm>
                <a:off x="1329" y="2992"/>
                <a:ext cx="349" cy="244"/>
              </a:xfrm>
              <a:prstGeom prst="ellipse">
                <a:avLst/>
              </a:prstGeom>
              <a:solidFill>
                <a:srgbClr val="993366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1" name="Freeform 195"/>
              <p:cNvSpPr>
                <a:spLocks/>
              </p:cNvSpPr>
              <p:nvPr/>
            </p:nvSpPr>
            <p:spPr bwMode="auto">
              <a:xfrm>
                <a:off x="1462" y="2866"/>
                <a:ext cx="124" cy="160"/>
              </a:xfrm>
              <a:custGeom>
                <a:avLst/>
                <a:gdLst>
                  <a:gd name="T0" fmla="*/ 21 w 124"/>
                  <a:gd name="T1" fmla="*/ 26 h 160"/>
                  <a:gd name="T2" fmla="*/ 11 w 124"/>
                  <a:gd name="T3" fmla="*/ 17 h 160"/>
                  <a:gd name="T4" fmla="*/ 0 w 124"/>
                  <a:gd name="T5" fmla="*/ 9 h 160"/>
                  <a:gd name="T6" fmla="*/ 11 w 124"/>
                  <a:gd name="T7" fmla="*/ 0 h 160"/>
                  <a:gd name="T8" fmla="*/ 11 w 124"/>
                  <a:gd name="T9" fmla="*/ 9 h 160"/>
                  <a:gd name="T10" fmla="*/ 21 w 124"/>
                  <a:gd name="T11" fmla="*/ 17 h 160"/>
                  <a:gd name="T12" fmla="*/ 21 w 124"/>
                  <a:gd name="T13" fmla="*/ 9 h 160"/>
                  <a:gd name="T14" fmla="*/ 31 w 124"/>
                  <a:gd name="T15" fmla="*/ 0 h 160"/>
                  <a:gd name="T16" fmla="*/ 42 w 124"/>
                  <a:gd name="T17" fmla="*/ 17 h 160"/>
                  <a:gd name="T18" fmla="*/ 42 w 124"/>
                  <a:gd name="T19" fmla="*/ 17 h 160"/>
                  <a:gd name="T20" fmla="*/ 57 w 124"/>
                  <a:gd name="T21" fmla="*/ 42 h 160"/>
                  <a:gd name="T22" fmla="*/ 57 w 124"/>
                  <a:gd name="T23" fmla="*/ 42 h 160"/>
                  <a:gd name="T24" fmla="*/ 72 w 124"/>
                  <a:gd name="T25" fmla="*/ 42 h 160"/>
                  <a:gd name="T26" fmla="*/ 78 w 124"/>
                  <a:gd name="T27" fmla="*/ 34 h 160"/>
                  <a:gd name="T28" fmla="*/ 83 w 124"/>
                  <a:gd name="T29" fmla="*/ 17 h 160"/>
                  <a:gd name="T30" fmla="*/ 93 w 124"/>
                  <a:gd name="T31" fmla="*/ 9 h 160"/>
                  <a:gd name="T32" fmla="*/ 93 w 124"/>
                  <a:gd name="T33" fmla="*/ 0 h 160"/>
                  <a:gd name="T34" fmla="*/ 98 w 124"/>
                  <a:gd name="T35" fmla="*/ 0 h 160"/>
                  <a:gd name="T36" fmla="*/ 103 w 124"/>
                  <a:gd name="T37" fmla="*/ 17 h 160"/>
                  <a:gd name="T38" fmla="*/ 119 w 124"/>
                  <a:gd name="T39" fmla="*/ 9 h 160"/>
                  <a:gd name="T40" fmla="*/ 124 w 124"/>
                  <a:gd name="T41" fmla="*/ 9 h 160"/>
                  <a:gd name="T42" fmla="*/ 124 w 124"/>
                  <a:gd name="T43" fmla="*/ 9 h 160"/>
                  <a:gd name="T44" fmla="*/ 124 w 124"/>
                  <a:gd name="T45" fmla="*/ 17 h 160"/>
                  <a:gd name="T46" fmla="*/ 113 w 124"/>
                  <a:gd name="T47" fmla="*/ 34 h 160"/>
                  <a:gd name="T48" fmla="*/ 103 w 124"/>
                  <a:gd name="T49" fmla="*/ 42 h 160"/>
                  <a:gd name="T50" fmla="*/ 98 w 124"/>
                  <a:gd name="T51" fmla="*/ 42 h 160"/>
                  <a:gd name="T52" fmla="*/ 98 w 124"/>
                  <a:gd name="T53" fmla="*/ 42 h 160"/>
                  <a:gd name="T54" fmla="*/ 93 w 124"/>
                  <a:gd name="T55" fmla="*/ 59 h 160"/>
                  <a:gd name="T56" fmla="*/ 93 w 124"/>
                  <a:gd name="T57" fmla="*/ 68 h 160"/>
                  <a:gd name="T58" fmla="*/ 83 w 124"/>
                  <a:gd name="T59" fmla="*/ 76 h 160"/>
                  <a:gd name="T60" fmla="*/ 83 w 124"/>
                  <a:gd name="T61" fmla="*/ 84 h 160"/>
                  <a:gd name="T62" fmla="*/ 83 w 124"/>
                  <a:gd name="T63" fmla="*/ 93 h 160"/>
                  <a:gd name="T64" fmla="*/ 78 w 124"/>
                  <a:gd name="T65" fmla="*/ 118 h 160"/>
                  <a:gd name="T66" fmla="*/ 78 w 124"/>
                  <a:gd name="T67" fmla="*/ 118 h 160"/>
                  <a:gd name="T68" fmla="*/ 78 w 124"/>
                  <a:gd name="T69" fmla="*/ 135 h 160"/>
                  <a:gd name="T70" fmla="*/ 78 w 124"/>
                  <a:gd name="T71" fmla="*/ 143 h 160"/>
                  <a:gd name="T72" fmla="*/ 78 w 124"/>
                  <a:gd name="T73" fmla="*/ 160 h 160"/>
                  <a:gd name="T74" fmla="*/ 78 w 124"/>
                  <a:gd name="T75" fmla="*/ 160 h 160"/>
                  <a:gd name="T76" fmla="*/ 57 w 124"/>
                  <a:gd name="T77" fmla="*/ 160 h 160"/>
                  <a:gd name="T78" fmla="*/ 42 w 124"/>
                  <a:gd name="T79" fmla="*/ 152 h 160"/>
                  <a:gd name="T80" fmla="*/ 42 w 124"/>
                  <a:gd name="T81" fmla="*/ 143 h 160"/>
                  <a:gd name="T82" fmla="*/ 42 w 124"/>
                  <a:gd name="T83" fmla="*/ 143 h 160"/>
                  <a:gd name="T84" fmla="*/ 42 w 124"/>
                  <a:gd name="T85" fmla="*/ 126 h 160"/>
                  <a:gd name="T86" fmla="*/ 42 w 124"/>
                  <a:gd name="T87" fmla="*/ 118 h 160"/>
                  <a:gd name="T88" fmla="*/ 42 w 124"/>
                  <a:gd name="T89" fmla="*/ 101 h 160"/>
                  <a:gd name="T90" fmla="*/ 42 w 124"/>
                  <a:gd name="T91" fmla="*/ 93 h 160"/>
                  <a:gd name="T92" fmla="*/ 42 w 124"/>
                  <a:gd name="T93" fmla="*/ 76 h 160"/>
                  <a:gd name="T94" fmla="*/ 36 w 124"/>
                  <a:gd name="T95" fmla="*/ 68 h 160"/>
                  <a:gd name="T96" fmla="*/ 36 w 124"/>
                  <a:gd name="T97" fmla="*/ 59 h 160"/>
                  <a:gd name="T98" fmla="*/ 36 w 124"/>
                  <a:gd name="T99" fmla="*/ 51 h 160"/>
                  <a:gd name="T100" fmla="*/ 31 w 124"/>
                  <a:gd name="T101" fmla="*/ 42 h 160"/>
                  <a:gd name="T102" fmla="*/ 31 w 124"/>
                  <a:gd name="T103" fmla="*/ 34 h 16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4" h="160">
                    <a:moveTo>
                      <a:pt x="21" y="26"/>
                    </a:moveTo>
                    <a:lnTo>
                      <a:pt x="21" y="26"/>
                    </a:lnTo>
                    <a:lnTo>
                      <a:pt x="16" y="17"/>
                    </a:lnTo>
                    <a:lnTo>
                      <a:pt x="11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9"/>
                    </a:lnTo>
                    <a:lnTo>
                      <a:pt x="16" y="9"/>
                    </a:lnTo>
                    <a:lnTo>
                      <a:pt x="21" y="17"/>
                    </a:lnTo>
                    <a:lnTo>
                      <a:pt x="21" y="9"/>
                    </a:lnTo>
                    <a:lnTo>
                      <a:pt x="31" y="0"/>
                    </a:lnTo>
                    <a:lnTo>
                      <a:pt x="36" y="9"/>
                    </a:lnTo>
                    <a:lnTo>
                      <a:pt x="42" y="17"/>
                    </a:lnTo>
                    <a:lnTo>
                      <a:pt x="52" y="34"/>
                    </a:lnTo>
                    <a:lnTo>
                      <a:pt x="57" y="42"/>
                    </a:lnTo>
                    <a:lnTo>
                      <a:pt x="62" y="51"/>
                    </a:lnTo>
                    <a:lnTo>
                      <a:pt x="72" y="42"/>
                    </a:lnTo>
                    <a:lnTo>
                      <a:pt x="78" y="34"/>
                    </a:lnTo>
                    <a:lnTo>
                      <a:pt x="78" y="26"/>
                    </a:lnTo>
                    <a:lnTo>
                      <a:pt x="83" y="17"/>
                    </a:lnTo>
                    <a:lnTo>
                      <a:pt x="93" y="9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13" y="17"/>
                    </a:lnTo>
                    <a:lnTo>
                      <a:pt x="119" y="9"/>
                    </a:lnTo>
                    <a:lnTo>
                      <a:pt x="124" y="9"/>
                    </a:lnTo>
                    <a:lnTo>
                      <a:pt x="124" y="17"/>
                    </a:lnTo>
                    <a:lnTo>
                      <a:pt x="119" y="26"/>
                    </a:lnTo>
                    <a:lnTo>
                      <a:pt x="113" y="34"/>
                    </a:lnTo>
                    <a:lnTo>
                      <a:pt x="103" y="42"/>
                    </a:lnTo>
                    <a:lnTo>
                      <a:pt x="98" y="42"/>
                    </a:lnTo>
                    <a:lnTo>
                      <a:pt x="93" y="51"/>
                    </a:lnTo>
                    <a:lnTo>
                      <a:pt x="93" y="59"/>
                    </a:lnTo>
                    <a:lnTo>
                      <a:pt x="93" y="68"/>
                    </a:lnTo>
                    <a:lnTo>
                      <a:pt x="83" y="68"/>
                    </a:lnTo>
                    <a:lnTo>
                      <a:pt x="83" y="76"/>
                    </a:lnTo>
                    <a:lnTo>
                      <a:pt x="83" y="84"/>
                    </a:lnTo>
                    <a:lnTo>
                      <a:pt x="83" y="93"/>
                    </a:lnTo>
                    <a:lnTo>
                      <a:pt x="78" y="110"/>
                    </a:lnTo>
                    <a:lnTo>
                      <a:pt x="78" y="118"/>
                    </a:lnTo>
                    <a:lnTo>
                      <a:pt x="78" y="126"/>
                    </a:lnTo>
                    <a:lnTo>
                      <a:pt x="78" y="135"/>
                    </a:lnTo>
                    <a:lnTo>
                      <a:pt x="78" y="143"/>
                    </a:lnTo>
                    <a:lnTo>
                      <a:pt x="78" y="152"/>
                    </a:lnTo>
                    <a:lnTo>
                      <a:pt x="78" y="160"/>
                    </a:lnTo>
                    <a:lnTo>
                      <a:pt x="72" y="160"/>
                    </a:lnTo>
                    <a:lnTo>
                      <a:pt x="57" y="160"/>
                    </a:lnTo>
                    <a:lnTo>
                      <a:pt x="42" y="160"/>
                    </a:lnTo>
                    <a:lnTo>
                      <a:pt x="42" y="152"/>
                    </a:lnTo>
                    <a:lnTo>
                      <a:pt x="42" y="143"/>
                    </a:lnTo>
                    <a:lnTo>
                      <a:pt x="42" y="135"/>
                    </a:lnTo>
                    <a:lnTo>
                      <a:pt x="42" y="126"/>
                    </a:lnTo>
                    <a:lnTo>
                      <a:pt x="42" y="118"/>
                    </a:lnTo>
                    <a:lnTo>
                      <a:pt x="42" y="110"/>
                    </a:lnTo>
                    <a:lnTo>
                      <a:pt x="42" y="101"/>
                    </a:lnTo>
                    <a:lnTo>
                      <a:pt x="42" y="93"/>
                    </a:lnTo>
                    <a:lnTo>
                      <a:pt x="42" y="84"/>
                    </a:lnTo>
                    <a:lnTo>
                      <a:pt x="42" y="76"/>
                    </a:lnTo>
                    <a:lnTo>
                      <a:pt x="42" y="68"/>
                    </a:lnTo>
                    <a:lnTo>
                      <a:pt x="36" y="68"/>
                    </a:lnTo>
                    <a:lnTo>
                      <a:pt x="36" y="59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31" y="42"/>
                    </a:lnTo>
                    <a:lnTo>
                      <a:pt x="31" y="34"/>
                    </a:lnTo>
                    <a:lnTo>
                      <a:pt x="21" y="26"/>
                    </a:lnTo>
                    <a:close/>
                  </a:path>
                </a:pathLst>
              </a:custGeom>
              <a:solidFill>
                <a:srgbClr val="99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2" name="Freeform 196"/>
              <p:cNvSpPr>
                <a:spLocks/>
              </p:cNvSpPr>
              <p:nvPr/>
            </p:nvSpPr>
            <p:spPr bwMode="auto">
              <a:xfrm>
                <a:off x="1462" y="2858"/>
                <a:ext cx="124" cy="168"/>
              </a:xfrm>
              <a:custGeom>
                <a:avLst/>
                <a:gdLst>
                  <a:gd name="T0" fmla="*/ 0 w 124"/>
                  <a:gd name="T1" fmla="*/ 25 h 168"/>
                  <a:gd name="T2" fmla="*/ 11 w 124"/>
                  <a:gd name="T3" fmla="*/ 8 h 168"/>
                  <a:gd name="T4" fmla="*/ 21 w 124"/>
                  <a:gd name="T5" fmla="*/ 17 h 168"/>
                  <a:gd name="T6" fmla="*/ 42 w 124"/>
                  <a:gd name="T7" fmla="*/ 25 h 168"/>
                  <a:gd name="T8" fmla="*/ 62 w 124"/>
                  <a:gd name="T9" fmla="*/ 59 h 168"/>
                  <a:gd name="T10" fmla="*/ 83 w 124"/>
                  <a:gd name="T11" fmla="*/ 25 h 168"/>
                  <a:gd name="T12" fmla="*/ 98 w 124"/>
                  <a:gd name="T13" fmla="*/ 8 h 168"/>
                  <a:gd name="T14" fmla="*/ 113 w 124"/>
                  <a:gd name="T15" fmla="*/ 25 h 168"/>
                  <a:gd name="T16" fmla="*/ 124 w 124"/>
                  <a:gd name="T17" fmla="*/ 25 h 168"/>
                  <a:gd name="T18" fmla="*/ 103 w 124"/>
                  <a:gd name="T19" fmla="*/ 50 h 168"/>
                  <a:gd name="T20" fmla="*/ 83 w 124"/>
                  <a:gd name="T21" fmla="*/ 76 h 168"/>
                  <a:gd name="T22" fmla="*/ 78 w 124"/>
                  <a:gd name="T23" fmla="*/ 126 h 168"/>
                  <a:gd name="T24" fmla="*/ 78 w 124"/>
                  <a:gd name="T25" fmla="*/ 160 h 168"/>
                  <a:gd name="T26" fmla="*/ 72 w 124"/>
                  <a:gd name="T27" fmla="*/ 168 h 168"/>
                  <a:gd name="T28" fmla="*/ 42 w 124"/>
                  <a:gd name="T29" fmla="*/ 151 h 168"/>
                  <a:gd name="T30" fmla="*/ 42 w 124"/>
                  <a:gd name="T31" fmla="*/ 101 h 168"/>
                  <a:gd name="T32" fmla="*/ 36 w 124"/>
                  <a:gd name="T33" fmla="*/ 67 h 168"/>
                  <a:gd name="T34" fmla="*/ 21 w 124"/>
                  <a:gd name="T35" fmla="*/ 34 h 168"/>
                  <a:gd name="T36" fmla="*/ 11 w 124"/>
                  <a:gd name="T37" fmla="*/ 25 h 168"/>
                  <a:gd name="T38" fmla="*/ 0 w 124"/>
                  <a:gd name="T39" fmla="*/ 8 h 168"/>
                  <a:gd name="T40" fmla="*/ 11 w 124"/>
                  <a:gd name="T41" fmla="*/ 17 h 168"/>
                  <a:gd name="T42" fmla="*/ 21 w 124"/>
                  <a:gd name="T43" fmla="*/ 25 h 168"/>
                  <a:gd name="T44" fmla="*/ 31 w 124"/>
                  <a:gd name="T45" fmla="*/ 8 h 168"/>
                  <a:gd name="T46" fmla="*/ 42 w 124"/>
                  <a:gd name="T47" fmla="*/ 25 h 168"/>
                  <a:gd name="T48" fmla="*/ 57 w 124"/>
                  <a:gd name="T49" fmla="*/ 50 h 168"/>
                  <a:gd name="T50" fmla="*/ 62 w 124"/>
                  <a:gd name="T51" fmla="*/ 59 h 168"/>
                  <a:gd name="T52" fmla="*/ 78 w 124"/>
                  <a:gd name="T53" fmla="*/ 42 h 168"/>
                  <a:gd name="T54" fmla="*/ 93 w 124"/>
                  <a:gd name="T55" fmla="*/ 17 h 168"/>
                  <a:gd name="T56" fmla="*/ 93 w 124"/>
                  <a:gd name="T57" fmla="*/ 8 h 168"/>
                  <a:gd name="T58" fmla="*/ 103 w 124"/>
                  <a:gd name="T59" fmla="*/ 17 h 168"/>
                  <a:gd name="T60" fmla="*/ 119 w 124"/>
                  <a:gd name="T61" fmla="*/ 17 h 168"/>
                  <a:gd name="T62" fmla="*/ 124 w 124"/>
                  <a:gd name="T63" fmla="*/ 17 h 168"/>
                  <a:gd name="T64" fmla="*/ 124 w 124"/>
                  <a:gd name="T65" fmla="*/ 25 h 168"/>
                  <a:gd name="T66" fmla="*/ 113 w 124"/>
                  <a:gd name="T67" fmla="*/ 42 h 168"/>
                  <a:gd name="T68" fmla="*/ 98 w 124"/>
                  <a:gd name="T69" fmla="*/ 50 h 168"/>
                  <a:gd name="T70" fmla="*/ 93 w 124"/>
                  <a:gd name="T71" fmla="*/ 59 h 168"/>
                  <a:gd name="T72" fmla="*/ 93 w 124"/>
                  <a:gd name="T73" fmla="*/ 76 h 168"/>
                  <a:gd name="T74" fmla="*/ 83 w 124"/>
                  <a:gd name="T75" fmla="*/ 84 h 168"/>
                  <a:gd name="T76" fmla="*/ 83 w 124"/>
                  <a:gd name="T77" fmla="*/ 101 h 168"/>
                  <a:gd name="T78" fmla="*/ 78 w 124"/>
                  <a:gd name="T79" fmla="*/ 126 h 168"/>
                  <a:gd name="T80" fmla="*/ 78 w 124"/>
                  <a:gd name="T81" fmla="*/ 143 h 168"/>
                  <a:gd name="T82" fmla="*/ 78 w 124"/>
                  <a:gd name="T83" fmla="*/ 160 h 168"/>
                  <a:gd name="T84" fmla="*/ 78 w 124"/>
                  <a:gd name="T85" fmla="*/ 168 h 168"/>
                  <a:gd name="T86" fmla="*/ 42 w 124"/>
                  <a:gd name="T87" fmla="*/ 168 h 168"/>
                  <a:gd name="T88" fmla="*/ 42 w 124"/>
                  <a:gd name="T89" fmla="*/ 151 h 168"/>
                  <a:gd name="T90" fmla="*/ 42 w 124"/>
                  <a:gd name="T91" fmla="*/ 143 h 168"/>
                  <a:gd name="T92" fmla="*/ 42 w 124"/>
                  <a:gd name="T93" fmla="*/ 126 h 168"/>
                  <a:gd name="T94" fmla="*/ 42 w 124"/>
                  <a:gd name="T95" fmla="*/ 101 h 168"/>
                  <a:gd name="T96" fmla="*/ 42 w 124"/>
                  <a:gd name="T97" fmla="*/ 84 h 168"/>
                  <a:gd name="T98" fmla="*/ 36 w 124"/>
                  <a:gd name="T99" fmla="*/ 76 h 168"/>
                  <a:gd name="T100" fmla="*/ 36 w 124"/>
                  <a:gd name="T101" fmla="*/ 59 h 168"/>
                  <a:gd name="T102" fmla="*/ 31 w 124"/>
                  <a:gd name="T103" fmla="*/ 50 h 16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4" h="168">
                    <a:moveTo>
                      <a:pt x="21" y="34"/>
                    </a:moveTo>
                    <a:lnTo>
                      <a:pt x="16" y="25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21" y="25"/>
                    </a:lnTo>
                    <a:lnTo>
                      <a:pt x="21" y="17"/>
                    </a:lnTo>
                    <a:lnTo>
                      <a:pt x="31" y="8"/>
                    </a:lnTo>
                    <a:lnTo>
                      <a:pt x="42" y="25"/>
                    </a:lnTo>
                    <a:lnTo>
                      <a:pt x="57" y="50"/>
                    </a:lnTo>
                    <a:lnTo>
                      <a:pt x="62" y="59"/>
                    </a:lnTo>
                    <a:lnTo>
                      <a:pt x="78" y="42"/>
                    </a:lnTo>
                    <a:lnTo>
                      <a:pt x="83" y="25"/>
                    </a:lnTo>
                    <a:lnTo>
                      <a:pt x="93" y="17"/>
                    </a:lnTo>
                    <a:lnTo>
                      <a:pt x="98" y="0"/>
                    </a:lnTo>
                    <a:lnTo>
                      <a:pt x="98" y="8"/>
                    </a:lnTo>
                    <a:lnTo>
                      <a:pt x="103" y="17"/>
                    </a:lnTo>
                    <a:lnTo>
                      <a:pt x="103" y="25"/>
                    </a:lnTo>
                    <a:lnTo>
                      <a:pt x="113" y="25"/>
                    </a:lnTo>
                    <a:lnTo>
                      <a:pt x="119" y="17"/>
                    </a:lnTo>
                    <a:lnTo>
                      <a:pt x="124" y="8"/>
                    </a:lnTo>
                    <a:lnTo>
                      <a:pt x="124" y="25"/>
                    </a:lnTo>
                    <a:lnTo>
                      <a:pt x="119" y="34"/>
                    </a:lnTo>
                    <a:lnTo>
                      <a:pt x="103" y="50"/>
                    </a:lnTo>
                    <a:lnTo>
                      <a:pt x="98" y="50"/>
                    </a:lnTo>
                    <a:lnTo>
                      <a:pt x="93" y="67"/>
                    </a:lnTo>
                    <a:lnTo>
                      <a:pt x="83" y="76"/>
                    </a:lnTo>
                    <a:lnTo>
                      <a:pt x="83" y="92"/>
                    </a:lnTo>
                    <a:lnTo>
                      <a:pt x="78" y="118"/>
                    </a:lnTo>
                    <a:lnTo>
                      <a:pt x="78" y="126"/>
                    </a:lnTo>
                    <a:lnTo>
                      <a:pt x="78" y="134"/>
                    </a:lnTo>
                    <a:lnTo>
                      <a:pt x="78" y="143"/>
                    </a:lnTo>
                    <a:lnTo>
                      <a:pt x="78" y="160"/>
                    </a:lnTo>
                    <a:lnTo>
                      <a:pt x="78" y="168"/>
                    </a:lnTo>
                    <a:lnTo>
                      <a:pt x="72" y="168"/>
                    </a:lnTo>
                    <a:lnTo>
                      <a:pt x="42" y="168"/>
                    </a:lnTo>
                    <a:lnTo>
                      <a:pt x="42" y="160"/>
                    </a:lnTo>
                    <a:lnTo>
                      <a:pt x="42" y="151"/>
                    </a:lnTo>
                    <a:lnTo>
                      <a:pt x="42" y="143"/>
                    </a:lnTo>
                    <a:lnTo>
                      <a:pt x="42" y="126"/>
                    </a:lnTo>
                    <a:lnTo>
                      <a:pt x="42" y="101"/>
                    </a:lnTo>
                    <a:lnTo>
                      <a:pt x="42" y="76"/>
                    </a:lnTo>
                    <a:lnTo>
                      <a:pt x="36" y="67"/>
                    </a:lnTo>
                    <a:lnTo>
                      <a:pt x="36" y="50"/>
                    </a:lnTo>
                    <a:lnTo>
                      <a:pt x="31" y="42"/>
                    </a:lnTo>
                    <a:lnTo>
                      <a:pt x="21" y="34"/>
                    </a:lnTo>
                    <a:lnTo>
                      <a:pt x="16" y="25"/>
                    </a:lnTo>
                    <a:lnTo>
                      <a:pt x="11" y="25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11" y="8"/>
                    </a:lnTo>
                    <a:lnTo>
                      <a:pt x="11" y="17"/>
                    </a:lnTo>
                    <a:lnTo>
                      <a:pt x="16" y="17"/>
                    </a:lnTo>
                    <a:lnTo>
                      <a:pt x="21" y="25"/>
                    </a:lnTo>
                    <a:lnTo>
                      <a:pt x="21" y="17"/>
                    </a:lnTo>
                    <a:lnTo>
                      <a:pt x="31" y="8"/>
                    </a:lnTo>
                    <a:lnTo>
                      <a:pt x="36" y="17"/>
                    </a:lnTo>
                    <a:lnTo>
                      <a:pt x="42" y="25"/>
                    </a:lnTo>
                    <a:lnTo>
                      <a:pt x="52" y="42"/>
                    </a:lnTo>
                    <a:lnTo>
                      <a:pt x="57" y="50"/>
                    </a:lnTo>
                    <a:lnTo>
                      <a:pt x="62" y="59"/>
                    </a:lnTo>
                    <a:lnTo>
                      <a:pt x="72" y="50"/>
                    </a:lnTo>
                    <a:lnTo>
                      <a:pt x="78" y="42"/>
                    </a:lnTo>
                    <a:lnTo>
                      <a:pt x="78" y="34"/>
                    </a:lnTo>
                    <a:lnTo>
                      <a:pt x="83" y="25"/>
                    </a:lnTo>
                    <a:lnTo>
                      <a:pt x="93" y="17"/>
                    </a:lnTo>
                    <a:lnTo>
                      <a:pt x="93" y="8"/>
                    </a:lnTo>
                    <a:lnTo>
                      <a:pt x="98" y="8"/>
                    </a:lnTo>
                    <a:lnTo>
                      <a:pt x="103" y="17"/>
                    </a:lnTo>
                    <a:lnTo>
                      <a:pt x="103" y="25"/>
                    </a:lnTo>
                    <a:lnTo>
                      <a:pt x="113" y="25"/>
                    </a:lnTo>
                    <a:lnTo>
                      <a:pt x="119" y="17"/>
                    </a:lnTo>
                    <a:lnTo>
                      <a:pt x="124" y="17"/>
                    </a:lnTo>
                    <a:lnTo>
                      <a:pt x="124" y="25"/>
                    </a:lnTo>
                    <a:lnTo>
                      <a:pt x="119" y="34"/>
                    </a:lnTo>
                    <a:lnTo>
                      <a:pt x="113" y="42"/>
                    </a:lnTo>
                    <a:lnTo>
                      <a:pt x="103" y="50"/>
                    </a:lnTo>
                    <a:lnTo>
                      <a:pt x="98" y="50"/>
                    </a:lnTo>
                    <a:lnTo>
                      <a:pt x="93" y="59"/>
                    </a:lnTo>
                    <a:lnTo>
                      <a:pt x="93" y="67"/>
                    </a:lnTo>
                    <a:lnTo>
                      <a:pt x="93" y="76"/>
                    </a:lnTo>
                    <a:lnTo>
                      <a:pt x="83" y="76"/>
                    </a:lnTo>
                    <a:lnTo>
                      <a:pt x="83" y="84"/>
                    </a:lnTo>
                    <a:lnTo>
                      <a:pt x="83" y="92"/>
                    </a:lnTo>
                    <a:lnTo>
                      <a:pt x="83" y="101"/>
                    </a:lnTo>
                    <a:lnTo>
                      <a:pt x="78" y="118"/>
                    </a:lnTo>
                    <a:lnTo>
                      <a:pt x="78" y="126"/>
                    </a:lnTo>
                    <a:lnTo>
                      <a:pt x="78" y="134"/>
                    </a:lnTo>
                    <a:lnTo>
                      <a:pt x="78" y="143"/>
                    </a:lnTo>
                    <a:lnTo>
                      <a:pt x="78" y="151"/>
                    </a:lnTo>
                    <a:lnTo>
                      <a:pt x="78" y="160"/>
                    </a:lnTo>
                    <a:lnTo>
                      <a:pt x="78" y="168"/>
                    </a:lnTo>
                    <a:lnTo>
                      <a:pt x="72" y="168"/>
                    </a:lnTo>
                    <a:lnTo>
                      <a:pt x="57" y="168"/>
                    </a:lnTo>
                    <a:lnTo>
                      <a:pt x="42" y="168"/>
                    </a:lnTo>
                    <a:lnTo>
                      <a:pt x="42" y="160"/>
                    </a:lnTo>
                    <a:lnTo>
                      <a:pt x="42" y="151"/>
                    </a:lnTo>
                    <a:lnTo>
                      <a:pt x="42" y="143"/>
                    </a:lnTo>
                    <a:lnTo>
                      <a:pt x="42" y="134"/>
                    </a:lnTo>
                    <a:lnTo>
                      <a:pt x="42" y="126"/>
                    </a:lnTo>
                    <a:lnTo>
                      <a:pt x="42" y="118"/>
                    </a:lnTo>
                    <a:lnTo>
                      <a:pt x="42" y="109"/>
                    </a:lnTo>
                    <a:lnTo>
                      <a:pt x="42" y="101"/>
                    </a:lnTo>
                    <a:lnTo>
                      <a:pt x="42" y="92"/>
                    </a:lnTo>
                    <a:lnTo>
                      <a:pt x="42" y="84"/>
                    </a:lnTo>
                    <a:lnTo>
                      <a:pt x="42" y="76"/>
                    </a:lnTo>
                    <a:lnTo>
                      <a:pt x="36" y="76"/>
                    </a:lnTo>
                    <a:lnTo>
                      <a:pt x="36" y="67"/>
                    </a:lnTo>
                    <a:lnTo>
                      <a:pt x="36" y="59"/>
                    </a:lnTo>
                    <a:lnTo>
                      <a:pt x="36" y="50"/>
                    </a:lnTo>
                    <a:lnTo>
                      <a:pt x="31" y="50"/>
                    </a:lnTo>
                    <a:lnTo>
                      <a:pt x="31" y="42"/>
                    </a:lnTo>
                    <a:lnTo>
                      <a:pt x="21" y="34"/>
                    </a:lnTo>
                    <a:close/>
                  </a:path>
                </a:pathLst>
              </a:custGeom>
              <a:solidFill>
                <a:srgbClr val="993366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39" name="Group 197"/>
            <p:cNvGrpSpPr>
              <a:grpSpLocks/>
            </p:cNvGrpSpPr>
            <p:nvPr/>
          </p:nvGrpSpPr>
          <p:grpSpPr bwMode="auto">
            <a:xfrm>
              <a:off x="1728" y="2863"/>
              <a:ext cx="350" cy="378"/>
              <a:chOff x="1729" y="2858"/>
              <a:chExt cx="350" cy="378"/>
            </a:xfrm>
          </p:grpSpPr>
          <p:sp>
            <p:nvSpPr>
              <p:cNvPr id="26667" name="Oval 198"/>
              <p:cNvSpPr>
                <a:spLocks noChangeArrowheads="1"/>
              </p:cNvSpPr>
              <p:nvPr/>
            </p:nvSpPr>
            <p:spPr bwMode="auto">
              <a:xfrm>
                <a:off x="1729" y="2992"/>
                <a:ext cx="350" cy="244"/>
              </a:xfrm>
              <a:prstGeom prst="ellipse">
                <a:avLst/>
              </a:prstGeom>
              <a:solidFill>
                <a:srgbClr val="993366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8" name="Freeform 199"/>
              <p:cNvSpPr>
                <a:spLocks/>
              </p:cNvSpPr>
              <p:nvPr/>
            </p:nvSpPr>
            <p:spPr bwMode="auto">
              <a:xfrm>
                <a:off x="1858" y="2866"/>
                <a:ext cx="133" cy="160"/>
              </a:xfrm>
              <a:custGeom>
                <a:avLst/>
                <a:gdLst>
                  <a:gd name="T0" fmla="*/ 31 w 133"/>
                  <a:gd name="T1" fmla="*/ 26 h 160"/>
                  <a:gd name="T2" fmla="*/ 15 w 133"/>
                  <a:gd name="T3" fmla="*/ 17 h 160"/>
                  <a:gd name="T4" fmla="*/ 0 w 133"/>
                  <a:gd name="T5" fmla="*/ 9 h 160"/>
                  <a:gd name="T6" fmla="*/ 15 w 133"/>
                  <a:gd name="T7" fmla="*/ 9 h 160"/>
                  <a:gd name="T8" fmla="*/ 20 w 133"/>
                  <a:gd name="T9" fmla="*/ 17 h 160"/>
                  <a:gd name="T10" fmla="*/ 31 w 133"/>
                  <a:gd name="T11" fmla="*/ 9 h 160"/>
                  <a:gd name="T12" fmla="*/ 36 w 133"/>
                  <a:gd name="T13" fmla="*/ 0 h 160"/>
                  <a:gd name="T14" fmla="*/ 41 w 133"/>
                  <a:gd name="T15" fmla="*/ 17 h 160"/>
                  <a:gd name="T16" fmla="*/ 41 w 133"/>
                  <a:gd name="T17" fmla="*/ 17 h 160"/>
                  <a:gd name="T18" fmla="*/ 51 w 133"/>
                  <a:gd name="T19" fmla="*/ 26 h 160"/>
                  <a:gd name="T20" fmla="*/ 56 w 133"/>
                  <a:gd name="T21" fmla="*/ 42 h 160"/>
                  <a:gd name="T22" fmla="*/ 61 w 133"/>
                  <a:gd name="T23" fmla="*/ 42 h 160"/>
                  <a:gd name="T24" fmla="*/ 77 w 133"/>
                  <a:gd name="T25" fmla="*/ 42 h 160"/>
                  <a:gd name="T26" fmla="*/ 82 w 133"/>
                  <a:gd name="T27" fmla="*/ 26 h 160"/>
                  <a:gd name="T28" fmla="*/ 92 w 133"/>
                  <a:gd name="T29" fmla="*/ 17 h 160"/>
                  <a:gd name="T30" fmla="*/ 92 w 133"/>
                  <a:gd name="T31" fmla="*/ 9 h 160"/>
                  <a:gd name="T32" fmla="*/ 97 w 133"/>
                  <a:gd name="T33" fmla="*/ 9 h 160"/>
                  <a:gd name="T34" fmla="*/ 97 w 133"/>
                  <a:gd name="T35" fmla="*/ 0 h 160"/>
                  <a:gd name="T36" fmla="*/ 103 w 133"/>
                  <a:gd name="T37" fmla="*/ 0 h 160"/>
                  <a:gd name="T38" fmla="*/ 113 w 133"/>
                  <a:gd name="T39" fmla="*/ 17 h 160"/>
                  <a:gd name="T40" fmla="*/ 118 w 133"/>
                  <a:gd name="T41" fmla="*/ 17 h 160"/>
                  <a:gd name="T42" fmla="*/ 118 w 133"/>
                  <a:gd name="T43" fmla="*/ 9 h 160"/>
                  <a:gd name="T44" fmla="*/ 123 w 133"/>
                  <a:gd name="T45" fmla="*/ 9 h 160"/>
                  <a:gd name="T46" fmla="*/ 133 w 133"/>
                  <a:gd name="T47" fmla="*/ 9 h 160"/>
                  <a:gd name="T48" fmla="*/ 123 w 133"/>
                  <a:gd name="T49" fmla="*/ 17 h 160"/>
                  <a:gd name="T50" fmla="*/ 123 w 133"/>
                  <a:gd name="T51" fmla="*/ 26 h 160"/>
                  <a:gd name="T52" fmla="*/ 113 w 133"/>
                  <a:gd name="T53" fmla="*/ 42 h 160"/>
                  <a:gd name="T54" fmla="*/ 103 w 133"/>
                  <a:gd name="T55" fmla="*/ 42 h 160"/>
                  <a:gd name="T56" fmla="*/ 103 w 133"/>
                  <a:gd name="T57" fmla="*/ 42 h 160"/>
                  <a:gd name="T58" fmla="*/ 97 w 133"/>
                  <a:gd name="T59" fmla="*/ 59 h 160"/>
                  <a:gd name="T60" fmla="*/ 92 w 133"/>
                  <a:gd name="T61" fmla="*/ 68 h 160"/>
                  <a:gd name="T62" fmla="*/ 92 w 133"/>
                  <a:gd name="T63" fmla="*/ 76 h 160"/>
                  <a:gd name="T64" fmla="*/ 92 w 133"/>
                  <a:gd name="T65" fmla="*/ 84 h 160"/>
                  <a:gd name="T66" fmla="*/ 82 w 133"/>
                  <a:gd name="T67" fmla="*/ 93 h 160"/>
                  <a:gd name="T68" fmla="*/ 82 w 133"/>
                  <a:gd name="T69" fmla="*/ 118 h 160"/>
                  <a:gd name="T70" fmla="*/ 82 w 133"/>
                  <a:gd name="T71" fmla="*/ 118 h 160"/>
                  <a:gd name="T72" fmla="*/ 82 w 133"/>
                  <a:gd name="T73" fmla="*/ 135 h 160"/>
                  <a:gd name="T74" fmla="*/ 82 w 133"/>
                  <a:gd name="T75" fmla="*/ 143 h 160"/>
                  <a:gd name="T76" fmla="*/ 82 w 133"/>
                  <a:gd name="T77" fmla="*/ 160 h 160"/>
                  <a:gd name="T78" fmla="*/ 82 w 133"/>
                  <a:gd name="T79" fmla="*/ 160 h 160"/>
                  <a:gd name="T80" fmla="*/ 77 w 133"/>
                  <a:gd name="T81" fmla="*/ 160 h 160"/>
                  <a:gd name="T82" fmla="*/ 56 w 133"/>
                  <a:gd name="T83" fmla="*/ 160 h 160"/>
                  <a:gd name="T84" fmla="*/ 41 w 133"/>
                  <a:gd name="T85" fmla="*/ 152 h 160"/>
                  <a:gd name="T86" fmla="*/ 51 w 133"/>
                  <a:gd name="T87" fmla="*/ 143 h 160"/>
                  <a:gd name="T88" fmla="*/ 51 w 133"/>
                  <a:gd name="T89" fmla="*/ 143 h 160"/>
                  <a:gd name="T90" fmla="*/ 51 w 133"/>
                  <a:gd name="T91" fmla="*/ 126 h 160"/>
                  <a:gd name="T92" fmla="*/ 51 w 133"/>
                  <a:gd name="T93" fmla="*/ 118 h 160"/>
                  <a:gd name="T94" fmla="*/ 51 w 133"/>
                  <a:gd name="T95" fmla="*/ 101 h 160"/>
                  <a:gd name="T96" fmla="*/ 51 w 133"/>
                  <a:gd name="T97" fmla="*/ 93 h 160"/>
                  <a:gd name="T98" fmla="*/ 41 w 133"/>
                  <a:gd name="T99" fmla="*/ 76 h 160"/>
                  <a:gd name="T100" fmla="*/ 41 w 133"/>
                  <a:gd name="T101" fmla="*/ 68 h 160"/>
                  <a:gd name="T102" fmla="*/ 41 w 133"/>
                  <a:gd name="T103" fmla="*/ 59 h 160"/>
                  <a:gd name="T104" fmla="*/ 36 w 133"/>
                  <a:gd name="T105" fmla="*/ 51 h 160"/>
                  <a:gd name="T106" fmla="*/ 36 w 133"/>
                  <a:gd name="T107" fmla="*/ 42 h 160"/>
                  <a:gd name="T108" fmla="*/ 31 w 133"/>
                  <a:gd name="T109" fmla="*/ 34 h 1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33" h="160">
                    <a:moveTo>
                      <a:pt x="31" y="26"/>
                    </a:moveTo>
                    <a:lnTo>
                      <a:pt x="31" y="26"/>
                    </a:lnTo>
                    <a:lnTo>
                      <a:pt x="20" y="17"/>
                    </a:lnTo>
                    <a:lnTo>
                      <a:pt x="15" y="17"/>
                    </a:lnTo>
                    <a:lnTo>
                      <a:pt x="10" y="17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0" y="17"/>
                    </a:lnTo>
                    <a:lnTo>
                      <a:pt x="31" y="9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51" y="17"/>
                    </a:lnTo>
                    <a:lnTo>
                      <a:pt x="51" y="26"/>
                    </a:lnTo>
                    <a:lnTo>
                      <a:pt x="51" y="34"/>
                    </a:lnTo>
                    <a:lnTo>
                      <a:pt x="56" y="42"/>
                    </a:lnTo>
                    <a:lnTo>
                      <a:pt x="61" y="42"/>
                    </a:lnTo>
                    <a:lnTo>
                      <a:pt x="72" y="51"/>
                    </a:lnTo>
                    <a:lnTo>
                      <a:pt x="77" y="42"/>
                    </a:lnTo>
                    <a:lnTo>
                      <a:pt x="82" y="26"/>
                    </a:lnTo>
                    <a:lnTo>
                      <a:pt x="92" y="17"/>
                    </a:lnTo>
                    <a:lnTo>
                      <a:pt x="92" y="9"/>
                    </a:lnTo>
                    <a:lnTo>
                      <a:pt x="97" y="9"/>
                    </a:lnTo>
                    <a:lnTo>
                      <a:pt x="97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13" y="17"/>
                    </a:lnTo>
                    <a:lnTo>
                      <a:pt x="118" y="17"/>
                    </a:lnTo>
                    <a:lnTo>
                      <a:pt x="118" y="9"/>
                    </a:lnTo>
                    <a:lnTo>
                      <a:pt x="123" y="9"/>
                    </a:lnTo>
                    <a:lnTo>
                      <a:pt x="133" y="9"/>
                    </a:lnTo>
                    <a:lnTo>
                      <a:pt x="133" y="17"/>
                    </a:lnTo>
                    <a:lnTo>
                      <a:pt x="123" y="17"/>
                    </a:lnTo>
                    <a:lnTo>
                      <a:pt x="123" y="26"/>
                    </a:lnTo>
                    <a:lnTo>
                      <a:pt x="118" y="34"/>
                    </a:lnTo>
                    <a:lnTo>
                      <a:pt x="113" y="42"/>
                    </a:lnTo>
                    <a:lnTo>
                      <a:pt x="103" y="42"/>
                    </a:lnTo>
                    <a:lnTo>
                      <a:pt x="97" y="51"/>
                    </a:lnTo>
                    <a:lnTo>
                      <a:pt x="97" y="59"/>
                    </a:lnTo>
                    <a:lnTo>
                      <a:pt x="92" y="68"/>
                    </a:lnTo>
                    <a:lnTo>
                      <a:pt x="92" y="76"/>
                    </a:lnTo>
                    <a:lnTo>
                      <a:pt x="92" y="84"/>
                    </a:lnTo>
                    <a:lnTo>
                      <a:pt x="92" y="93"/>
                    </a:lnTo>
                    <a:lnTo>
                      <a:pt x="82" y="93"/>
                    </a:lnTo>
                    <a:lnTo>
                      <a:pt x="82" y="110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82" y="135"/>
                    </a:lnTo>
                    <a:lnTo>
                      <a:pt x="82" y="143"/>
                    </a:lnTo>
                    <a:lnTo>
                      <a:pt x="82" y="152"/>
                    </a:lnTo>
                    <a:lnTo>
                      <a:pt x="82" y="160"/>
                    </a:lnTo>
                    <a:lnTo>
                      <a:pt x="77" y="160"/>
                    </a:lnTo>
                    <a:lnTo>
                      <a:pt x="61" y="160"/>
                    </a:lnTo>
                    <a:lnTo>
                      <a:pt x="56" y="160"/>
                    </a:lnTo>
                    <a:lnTo>
                      <a:pt x="41" y="160"/>
                    </a:lnTo>
                    <a:lnTo>
                      <a:pt x="41" y="152"/>
                    </a:lnTo>
                    <a:lnTo>
                      <a:pt x="51" y="143"/>
                    </a:lnTo>
                    <a:lnTo>
                      <a:pt x="51" y="135"/>
                    </a:lnTo>
                    <a:lnTo>
                      <a:pt x="51" y="126"/>
                    </a:lnTo>
                    <a:lnTo>
                      <a:pt x="51" y="118"/>
                    </a:lnTo>
                    <a:lnTo>
                      <a:pt x="51" y="110"/>
                    </a:lnTo>
                    <a:lnTo>
                      <a:pt x="51" y="101"/>
                    </a:lnTo>
                    <a:lnTo>
                      <a:pt x="51" y="93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41" y="68"/>
                    </a:lnTo>
                    <a:lnTo>
                      <a:pt x="41" y="59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31" y="34"/>
                    </a:lnTo>
                    <a:lnTo>
                      <a:pt x="31" y="26"/>
                    </a:lnTo>
                    <a:close/>
                  </a:path>
                </a:pathLst>
              </a:custGeom>
              <a:solidFill>
                <a:srgbClr val="99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9" name="Freeform 200"/>
              <p:cNvSpPr>
                <a:spLocks/>
              </p:cNvSpPr>
              <p:nvPr/>
            </p:nvSpPr>
            <p:spPr bwMode="auto">
              <a:xfrm>
                <a:off x="1858" y="2858"/>
                <a:ext cx="133" cy="168"/>
              </a:xfrm>
              <a:custGeom>
                <a:avLst/>
                <a:gdLst>
                  <a:gd name="T0" fmla="*/ 10 w 133"/>
                  <a:gd name="T1" fmla="*/ 25 h 168"/>
                  <a:gd name="T2" fmla="*/ 10 w 133"/>
                  <a:gd name="T3" fmla="*/ 8 h 168"/>
                  <a:gd name="T4" fmla="*/ 31 w 133"/>
                  <a:gd name="T5" fmla="*/ 17 h 168"/>
                  <a:gd name="T6" fmla="*/ 41 w 133"/>
                  <a:gd name="T7" fmla="*/ 25 h 168"/>
                  <a:gd name="T8" fmla="*/ 72 w 133"/>
                  <a:gd name="T9" fmla="*/ 59 h 168"/>
                  <a:gd name="T10" fmla="*/ 92 w 133"/>
                  <a:gd name="T11" fmla="*/ 25 h 168"/>
                  <a:gd name="T12" fmla="*/ 103 w 133"/>
                  <a:gd name="T13" fmla="*/ 8 h 168"/>
                  <a:gd name="T14" fmla="*/ 118 w 133"/>
                  <a:gd name="T15" fmla="*/ 25 h 168"/>
                  <a:gd name="T16" fmla="*/ 133 w 133"/>
                  <a:gd name="T17" fmla="*/ 25 h 168"/>
                  <a:gd name="T18" fmla="*/ 113 w 133"/>
                  <a:gd name="T19" fmla="*/ 50 h 168"/>
                  <a:gd name="T20" fmla="*/ 92 w 133"/>
                  <a:gd name="T21" fmla="*/ 76 h 168"/>
                  <a:gd name="T22" fmla="*/ 82 w 133"/>
                  <a:gd name="T23" fmla="*/ 126 h 168"/>
                  <a:gd name="T24" fmla="*/ 82 w 133"/>
                  <a:gd name="T25" fmla="*/ 160 h 168"/>
                  <a:gd name="T26" fmla="*/ 72 w 133"/>
                  <a:gd name="T27" fmla="*/ 168 h 168"/>
                  <a:gd name="T28" fmla="*/ 41 w 133"/>
                  <a:gd name="T29" fmla="*/ 151 h 168"/>
                  <a:gd name="T30" fmla="*/ 51 w 133"/>
                  <a:gd name="T31" fmla="*/ 101 h 168"/>
                  <a:gd name="T32" fmla="*/ 41 w 133"/>
                  <a:gd name="T33" fmla="*/ 67 h 168"/>
                  <a:gd name="T34" fmla="*/ 31 w 133"/>
                  <a:gd name="T35" fmla="*/ 34 h 168"/>
                  <a:gd name="T36" fmla="*/ 15 w 133"/>
                  <a:gd name="T37" fmla="*/ 25 h 168"/>
                  <a:gd name="T38" fmla="*/ 10 w 133"/>
                  <a:gd name="T39" fmla="*/ 8 h 168"/>
                  <a:gd name="T40" fmla="*/ 20 w 133"/>
                  <a:gd name="T41" fmla="*/ 25 h 168"/>
                  <a:gd name="T42" fmla="*/ 31 w 133"/>
                  <a:gd name="T43" fmla="*/ 8 h 168"/>
                  <a:gd name="T44" fmla="*/ 41 w 133"/>
                  <a:gd name="T45" fmla="*/ 25 h 168"/>
                  <a:gd name="T46" fmla="*/ 51 w 133"/>
                  <a:gd name="T47" fmla="*/ 25 h 168"/>
                  <a:gd name="T48" fmla="*/ 56 w 133"/>
                  <a:gd name="T49" fmla="*/ 50 h 168"/>
                  <a:gd name="T50" fmla="*/ 72 w 133"/>
                  <a:gd name="T51" fmla="*/ 59 h 168"/>
                  <a:gd name="T52" fmla="*/ 82 w 133"/>
                  <a:gd name="T53" fmla="*/ 34 h 168"/>
                  <a:gd name="T54" fmla="*/ 92 w 133"/>
                  <a:gd name="T55" fmla="*/ 25 h 168"/>
                  <a:gd name="T56" fmla="*/ 97 w 133"/>
                  <a:gd name="T57" fmla="*/ 17 h 168"/>
                  <a:gd name="T58" fmla="*/ 97 w 133"/>
                  <a:gd name="T59" fmla="*/ 8 h 168"/>
                  <a:gd name="T60" fmla="*/ 113 w 133"/>
                  <a:gd name="T61" fmla="*/ 25 h 168"/>
                  <a:gd name="T62" fmla="*/ 118 w 133"/>
                  <a:gd name="T63" fmla="*/ 25 h 168"/>
                  <a:gd name="T64" fmla="*/ 123 w 133"/>
                  <a:gd name="T65" fmla="*/ 17 h 168"/>
                  <a:gd name="T66" fmla="*/ 133 w 133"/>
                  <a:gd name="T67" fmla="*/ 25 h 168"/>
                  <a:gd name="T68" fmla="*/ 123 w 133"/>
                  <a:gd name="T69" fmla="*/ 34 h 168"/>
                  <a:gd name="T70" fmla="*/ 113 w 133"/>
                  <a:gd name="T71" fmla="*/ 50 h 168"/>
                  <a:gd name="T72" fmla="*/ 103 w 133"/>
                  <a:gd name="T73" fmla="*/ 50 h 168"/>
                  <a:gd name="T74" fmla="*/ 97 w 133"/>
                  <a:gd name="T75" fmla="*/ 67 h 168"/>
                  <a:gd name="T76" fmla="*/ 92 w 133"/>
                  <a:gd name="T77" fmla="*/ 84 h 168"/>
                  <a:gd name="T78" fmla="*/ 92 w 133"/>
                  <a:gd name="T79" fmla="*/ 101 h 168"/>
                  <a:gd name="T80" fmla="*/ 82 w 133"/>
                  <a:gd name="T81" fmla="*/ 126 h 168"/>
                  <a:gd name="T82" fmla="*/ 82 w 133"/>
                  <a:gd name="T83" fmla="*/ 134 h 168"/>
                  <a:gd name="T84" fmla="*/ 82 w 133"/>
                  <a:gd name="T85" fmla="*/ 151 h 168"/>
                  <a:gd name="T86" fmla="*/ 82 w 133"/>
                  <a:gd name="T87" fmla="*/ 168 h 168"/>
                  <a:gd name="T88" fmla="*/ 77 w 133"/>
                  <a:gd name="T89" fmla="*/ 168 h 168"/>
                  <a:gd name="T90" fmla="*/ 41 w 133"/>
                  <a:gd name="T91" fmla="*/ 168 h 168"/>
                  <a:gd name="T92" fmla="*/ 51 w 133"/>
                  <a:gd name="T93" fmla="*/ 151 h 168"/>
                  <a:gd name="T94" fmla="*/ 51 w 133"/>
                  <a:gd name="T95" fmla="*/ 143 h 168"/>
                  <a:gd name="T96" fmla="*/ 51 w 133"/>
                  <a:gd name="T97" fmla="*/ 126 h 168"/>
                  <a:gd name="T98" fmla="*/ 51 w 133"/>
                  <a:gd name="T99" fmla="*/ 101 h 168"/>
                  <a:gd name="T100" fmla="*/ 41 w 133"/>
                  <a:gd name="T101" fmla="*/ 84 h 168"/>
                  <a:gd name="T102" fmla="*/ 41 w 133"/>
                  <a:gd name="T103" fmla="*/ 76 h 168"/>
                  <a:gd name="T104" fmla="*/ 36 w 133"/>
                  <a:gd name="T105" fmla="*/ 59 h 168"/>
                  <a:gd name="T106" fmla="*/ 36 w 133"/>
                  <a:gd name="T107" fmla="*/ 50 h 16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33" h="168">
                    <a:moveTo>
                      <a:pt x="31" y="34"/>
                    </a:moveTo>
                    <a:lnTo>
                      <a:pt x="20" y="25"/>
                    </a:lnTo>
                    <a:lnTo>
                      <a:pt x="10" y="25"/>
                    </a:lnTo>
                    <a:lnTo>
                      <a:pt x="0" y="17"/>
                    </a:lnTo>
                    <a:lnTo>
                      <a:pt x="10" y="8"/>
                    </a:lnTo>
                    <a:lnTo>
                      <a:pt x="15" y="17"/>
                    </a:lnTo>
                    <a:lnTo>
                      <a:pt x="20" y="25"/>
                    </a:lnTo>
                    <a:lnTo>
                      <a:pt x="31" y="17"/>
                    </a:lnTo>
                    <a:lnTo>
                      <a:pt x="31" y="8"/>
                    </a:lnTo>
                    <a:lnTo>
                      <a:pt x="36" y="8"/>
                    </a:lnTo>
                    <a:lnTo>
                      <a:pt x="41" y="25"/>
                    </a:lnTo>
                    <a:lnTo>
                      <a:pt x="51" y="25"/>
                    </a:lnTo>
                    <a:lnTo>
                      <a:pt x="56" y="50"/>
                    </a:lnTo>
                    <a:lnTo>
                      <a:pt x="72" y="59"/>
                    </a:lnTo>
                    <a:lnTo>
                      <a:pt x="77" y="42"/>
                    </a:lnTo>
                    <a:lnTo>
                      <a:pt x="92" y="25"/>
                    </a:lnTo>
                    <a:lnTo>
                      <a:pt x="97" y="17"/>
                    </a:lnTo>
                    <a:lnTo>
                      <a:pt x="97" y="0"/>
                    </a:lnTo>
                    <a:lnTo>
                      <a:pt x="103" y="8"/>
                    </a:lnTo>
                    <a:lnTo>
                      <a:pt x="103" y="17"/>
                    </a:lnTo>
                    <a:lnTo>
                      <a:pt x="113" y="25"/>
                    </a:lnTo>
                    <a:lnTo>
                      <a:pt x="118" y="25"/>
                    </a:lnTo>
                    <a:lnTo>
                      <a:pt x="123" y="17"/>
                    </a:lnTo>
                    <a:lnTo>
                      <a:pt x="133" y="8"/>
                    </a:lnTo>
                    <a:lnTo>
                      <a:pt x="133" y="25"/>
                    </a:lnTo>
                    <a:lnTo>
                      <a:pt x="123" y="34"/>
                    </a:lnTo>
                    <a:lnTo>
                      <a:pt x="113" y="50"/>
                    </a:lnTo>
                    <a:lnTo>
                      <a:pt x="103" y="50"/>
                    </a:lnTo>
                    <a:lnTo>
                      <a:pt x="97" y="67"/>
                    </a:lnTo>
                    <a:lnTo>
                      <a:pt x="92" y="76"/>
                    </a:lnTo>
                    <a:lnTo>
                      <a:pt x="92" y="92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82" y="134"/>
                    </a:lnTo>
                    <a:lnTo>
                      <a:pt x="82" y="143"/>
                    </a:lnTo>
                    <a:lnTo>
                      <a:pt x="82" y="160"/>
                    </a:lnTo>
                    <a:lnTo>
                      <a:pt x="82" y="168"/>
                    </a:lnTo>
                    <a:lnTo>
                      <a:pt x="77" y="168"/>
                    </a:lnTo>
                    <a:lnTo>
                      <a:pt x="72" y="168"/>
                    </a:lnTo>
                    <a:lnTo>
                      <a:pt x="41" y="168"/>
                    </a:lnTo>
                    <a:lnTo>
                      <a:pt x="41" y="160"/>
                    </a:lnTo>
                    <a:lnTo>
                      <a:pt x="41" y="151"/>
                    </a:lnTo>
                    <a:lnTo>
                      <a:pt x="51" y="143"/>
                    </a:lnTo>
                    <a:lnTo>
                      <a:pt x="51" y="126"/>
                    </a:lnTo>
                    <a:lnTo>
                      <a:pt x="51" y="101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36" y="50"/>
                    </a:lnTo>
                    <a:lnTo>
                      <a:pt x="31" y="42"/>
                    </a:lnTo>
                    <a:lnTo>
                      <a:pt x="31" y="34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10" y="25"/>
                    </a:lnTo>
                    <a:lnTo>
                      <a:pt x="0" y="17"/>
                    </a:lnTo>
                    <a:lnTo>
                      <a:pt x="10" y="8"/>
                    </a:lnTo>
                    <a:lnTo>
                      <a:pt x="15" y="17"/>
                    </a:lnTo>
                    <a:lnTo>
                      <a:pt x="20" y="17"/>
                    </a:lnTo>
                    <a:lnTo>
                      <a:pt x="20" y="25"/>
                    </a:lnTo>
                    <a:lnTo>
                      <a:pt x="31" y="17"/>
                    </a:lnTo>
                    <a:lnTo>
                      <a:pt x="31" y="8"/>
                    </a:lnTo>
                    <a:lnTo>
                      <a:pt x="36" y="8"/>
                    </a:lnTo>
                    <a:lnTo>
                      <a:pt x="41" y="17"/>
                    </a:lnTo>
                    <a:lnTo>
                      <a:pt x="41" y="25"/>
                    </a:lnTo>
                    <a:lnTo>
                      <a:pt x="51" y="25"/>
                    </a:lnTo>
                    <a:lnTo>
                      <a:pt x="51" y="34"/>
                    </a:lnTo>
                    <a:lnTo>
                      <a:pt x="51" y="42"/>
                    </a:lnTo>
                    <a:lnTo>
                      <a:pt x="56" y="50"/>
                    </a:lnTo>
                    <a:lnTo>
                      <a:pt x="61" y="50"/>
                    </a:lnTo>
                    <a:lnTo>
                      <a:pt x="72" y="59"/>
                    </a:lnTo>
                    <a:lnTo>
                      <a:pt x="77" y="50"/>
                    </a:lnTo>
                    <a:lnTo>
                      <a:pt x="82" y="34"/>
                    </a:lnTo>
                    <a:lnTo>
                      <a:pt x="92" y="25"/>
                    </a:lnTo>
                    <a:lnTo>
                      <a:pt x="92" y="17"/>
                    </a:lnTo>
                    <a:lnTo>
                      <a:pt x="97" y="17"/>
                    </a:lnTo>
                    <a:lnTo>
                      <a:pt x="97" y="8"/>
                    </a:lnTo>
                    <a:lnTo>
                      <a:pt x="103" y="8"/>
                    </a:lnTo>
                    <a:lnTo>
                      <a:pt x="103" y="17"/>
                    </a:lnTo>
                    <a:lnTo>
                      <a:pt x="113" y="25"/>
                    </a:lnTo>
                    <a:lnTo>
                      <a:pt x="118" y="25"/>
                    </a:lnTo>
                    <a:lnTo>
                      <a:pt x="118" y="17"/>
                    </a:lnTo>
                    <a:lnTo>
                      <a:pt x="123" y="17"/>
                    </a:lnTo>
                    <a:lnTo>
                      <a:pt x="133" y="17"/>
                    </a:lnTo>
                    <a:lnTo>
                      <a:pt x="133" y="25"/>
                    </a:lnTo>
                    <a:lnTo>
                      <a:pt x="123" y="25"/>
                    </a:lnTo>
                    <a:lnTo>
                      <a:pt x="123" y="34"/>
                    </a:lnTo>
                    <a:lnTo>
                      <a:pt x="118" y="42"/>
                    </a:lnTo>
                    <a:lnTo>
                      <a:pt x="113" y="50"/>
                    </a:lnTo>
                    <a:lnTo>
                      <a:pt x="103" y="50"/>
                    </a:lnTo>
                    <a:lnTo>
                      <a:pt x="97" y="59"/>
                    </a:lnTo>
                    <a:lnTo>
                      <a:pt x="97" y="67"/>
                    </a:lnTo>
                    <a:lnTo>
                      <a:pt x="92" y="76"/>
                    </a:lnTo>
                    <a:lnTo>
                      <a:pt x="92" y="84"/>
                    </a:lnTo>
                    <a:lnTo>
                      <a:pt x="92" y="92"/>
                    </a:lnTo>
                    <a:lnTo>
                      <a:pt x="92" y="101"/>
                    </a:lnTo>
                    <a:lnTo>
                      <a:pt x="82" y="101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82" y="134"/>
                    </a:lnTo>
                    <a:lnTo>
                      <a:pt x="82" y="143"/>
                    </a:lnTo>
                    <a:lnTo>
                      <a:pt x="82" y="151"/>
                    </a:lnTo>
                    <a:lnTo>
                      <a:pt x="82" y="160"/>
                    </a:lnTo>
                    <a:lnTo>
                      <a:pt x="82" y="168"/>
                    </a:lnTo>
                    <a:lnTo>
                      <a:pt x="77" y="168"/>
                    </a:lnTo>
                    <a:lnTo>
                      <a:pt x="61" y="168"/>
                    </a:lnTo>
                    <a:lnTo>
                      <a:pt x="56" y="168"/>
                    </a:lnTo>
                    <a:lnTo>
                      <a:pt x="41" y="168"/>
                    </a:lnTo>
                    <a:lnTo>
                      <a:pt x="41" y="160"/>
                    </a:lnTo>
                    <a:lnTo>
                      <a:pt x="51" y="151"/>
                    </a:lnTo>
                    <a:lnTo>
                      <a:pt x="51" y="143"/>
                    </a:lnTo>
                    <a:lnTo>
                      <a:pt x="51" y="134"/>
                    </a:lnTo>
                    <a:lnTo>
                      <a:pt x="51" y="126"/>
                    </a:lnTo>
                    <a:lnTo>
                      <a:pt x="51" y="118"/>
                    </a:lnTo>
                    <a:lnTo>
                      <a:pt x="51" y="109"/>
                    </a:lnTo>
                    <a:lnTo>
                      <a:pt x="51" y="101"/>
                    </a:lnTo>
                    <a:lnTo>
                      <a:pt x="41" y="92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41" y="67"/>
                    </a:lnTo>
                    <a:lnTo>
                      <a:pt x="36" y="59"/>
                    </a:lnTo>
                    <a:lnTo>
                      <a:pt x="36" y="50"/>
                    </a:lnTo>
                    <a:lnTo>
                      <a:pt x="31" y="42"/>
                    </a:lnTo>
                    <a:lnTo>
                      <a:pt x="31" y="34"/>
                    </a:lnTo>
                    <a:close/>
                  </a:path>
                </a:pathLst>
              </a:custGeom>
              <a:solidFill>
                <a:srgbClr val="993366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0" name="Group 201"/>
            <p:cNvGrpSpPr>
              <a:grpSpLocks/>
            </p:cNvGrpSpPr>
            <p:nvPr/>
          </p:nvGrpSpPr>
          <p:grpSpPr bwMode="auto">
            <a:xfrm>
              <a:off x="3326" y="2891"/>
              <a:ext cx="360" cy="370"/>
              <a:chOff x="3326" y="2908"/>
              <a:chExt cx="360" cy="370"/>
            </a:xfrm>
          </p:grpSpPr>
          <p:sp>
            <p:nvSpPr>
              <p:cNvPr id="26664" name="Oval 202"/>
              <p:cNvSpPr>
                <a:spLocks noChangeArrowheads="1"/>
              </p:cNvSpPr>
              <p:nvPr/>
            </p:nvSpPr>
            <p:spPr bwMode="auto">
              <a:xfrm>
                <a:off x="3326" y="3034"/>
                <a:ext cx="360" cy="244"/>
              </a:xfrm>
              <a:prstGeom prst="ellipse">
                <a:avLst/>
              </a:prstGeom>
              <a:solidFill>
                <a:srgbClr val="993366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5" name="Freeform 203"/>
              <p:cNvSpPr>
                <a:spLocks/>
              </p:cNvSpPr>
              <p:nvPr/>
            </p:nvSpPr>
            <p:spPr bwMode="auto">
              <a:xfrm>
                <a:off x="3465" y="2908"/>
                <a:ext cx="123" cy="160"/>
              </a:xfrm>
              <a:custGeom>
                <a:avLst/>
                <a:gdLst>
                  <a:gd name="T0" fmla="*/ 20 w 123"/>
                  <a:gd name="T1" fmla="*/ 26 h 160"/>
                  <a:gd name="T2" fmla="*/ 5 w 123"/>
                  <a:gd name="T3" fmla="*/ 17 h 160"/>
                  <a:gd name="T4" fmla="*/ 0 w 123"/>
                  <a:gd name="T5" fmla="*/ 17 h 160"/>
                  <a:gd name="T6" fmla="*/ 0 w 123"/>
                  <a:gd name="T7" fmla="*/ 0 h 160"/>
                  <a:gd name="T8" fmla="*/ 5 w 123"/>
                  <a:gd name="T9" fmla="*/ 0 h 160"/>
                  <a:gd name="T10" fmla="*/ 15 w 123"/>
                  <a:gd name="T11" fmla="*/ 9 h 160"/>
                  <a:gd name="T12" fmla="*/ 20 w 123"/>
                  <a:gd name="T13" fmla="*/ 9 h 160"/>
                  <a:gd name="T14" fmla="*/ 26 w 123"/>
                  <a:gd name="T15" fmla="*/ 0 h 160"/>
                  <a:gd name="T16" fmla="*/ 26 w 123"/>
                  <a:gd name="T17" fmla="*/ 0 h 160"/>
                  <a:gd name="T18" fmla="*/ 41 w 123"/>
                  <a:gd name="T19" fmla="*/ 9 h 160"/>
                  <a:gd name="T20" fmla="*/ 41 w 123"/>
                  <a:gd name="T21" fmla="*/ 17 h 160"/>
                  <a:gd name="T22" fmla="*/ 46 w 123"/>
                  <a:gd name="T23" fmla="*/ 26 h 160"/>
                  <a:gd name="T24" fmla="*/ 56 w 123"/>
                  <a:gd name="T25" fmla="*/ 34 h 160"/>
                  <a:gd name="T26" fmla="*/ 56 w 123"/>
                  <a:gd name="T27" fmla="*/ 42 h 160"/>
                  <a:gd name="T28" fmla="*/ 67 w 123"/>
                  <a:gd name="T29" fmla="*/ 34 h 160"/>
                  <a:gd name="T30" fmla="*/ 77 w 123"/>
                  <a:gd name="T31" fmla="*/ 26 h 160"/>
                  <a:gd name="T32" fmla="*/ 82 w 123"/>
                  <a:gd name="T33" fmla="*/ 26 h 160"/>
                  <a:gd name="T34" fmla="*/ 87 w 123"/>
                  <a:gd name="T35" fmla="*/ 9 h 160"/>
                  <a:gd name="T36" fmla="*/ 87 w 123"/>
                  <a:gd name="T37" fmla="*/ 0 h 160"/>
                  <a:gd name="T38" fmla="*/ 98 w 123"/>
                  <a:gd name="T39" fmla="*/ 0 h 160"/>
                  <a:gd name="T40" fmla="*/ 103 w 123"/>
                  <a:gd name="T41" fmla="*/ 9 h 160"/>
                  <a:gd name="T42" fmla="*/ 108 w 123"/>
                  <a:gd name="T43" fmla="*/ 17 h 160"/>
                  <a:gd name="T44" fmla="*/ 108 w 123"/>
                  <a:gd name="T45" fmla="*/ 17 h 160"/>
                  <a:gd name="T46" fmla="*/ 118 w 123"/>
                  <a:gd name="T47" fmla="*/ 9 h 160"/>
                  <a:gd name="T48" fmla="*/ 123 w 123"/>
                  <a:gd name="T49" fmla="*/ 0 h 160"/>
                  <a:gd name="T50" fmla="*/ 123 w 123"/>
                  <a:gd name="T51" fmla="*/ 0 h 160"/>
                  <a:gd name="T52" fmla="*/ 123 w 123"/>
                  <a:gd name="T53" fmla="*/ 17 h 160"/>
                  <a:gd name="T54" fmla="*/ 108 w 123"/>
                  <a:gd name="T55" fmla="*/ 26 h 160"/>
                  <a:gd name="T56" fmla="*/ 103 w 123"/>
                  <a:gd name="T57" fmla="*/ 34 h 160"/>
                  <a:gd name="T58" fmla="*/ 98 w 123"/>
                  <a:gd name="T59" fmla="*/ 42 h 160"/>
                  <a:gd name="T60" fmla="*/ 87 w 123"/>
                  <a:gd name="T61" fmla="*/ 51 h 160"/>
                  <a:gd name="T62" fmla="*/ 87 w 123"/>
                  <a:gd name="T63" fmla="*/ 59 h 160"/>
                  <a:gd name="T64" fmla="*/ 87 w 123"/>
                  <a:gd name="T65" fmla="*/ 68 h 160"/>
                  <a:gd name="T66" fmla="*/ 82 w 123"/>
                  <a:gd name="T67" fmla="*/ 76 h 160"/>
                  <a:gd name="T68" fmla="*/ 82 w 123"/>
                  <a:gd name="T69" fmla="*/ 93 h 160"/>
                  <a:gd name="T70" fmla="*/ 82 w 123"/>
                  <a:gd name="T71" fmla="*/ 110 h 160"/>
                  <a:gd name="T72" fmla="*/ 77 w 123"/>
                  <a:gd name="T73" fmla="*/ 118 h 160"/>
                  <a:gd name="T74" fmla="*/ 77 w 123"/>
                  <a:gd name="T75" fmla="*/ 126 h 160"/>
                  <a:gd name="T76" fmla="*/ 77 w 123"/>
                  <a:gd name="T77" fmla="*/ 135 h 160"/>
                  <a:gd name="T78" fmla="*/ 77 w 123"/>
                  <a:gd name="T79" fmla="*/ 143 h 160"/>
                  <a:gd name="T80" fmla="*/ 77 w 123"/>
                  <a:gd name="T81" fmla="*/ 151 h 160"/>
                  <a:gd name="T82" fmla="*/ 77 w 123"/>
                  <a:gd name="T83" fmla="*/ 151 h 160"/>
                  <a:gd name="T84" fmla="*/ 77 w 123"/>
                  <a:gd name="T85" fmla="*/ 160 h 160"/>
                  <a:gd name="T86" fmla="*/ 56 w 123"/>
                  <a:gd name="T87" fmla="*/ 151 h 160"/>
                  <a:gd name="T88" fmla="*/ 41 w 123"/>
                  <a:gd name="T89" fmla="*/ 151 h 160"/>
                  <a:gd name="T90" fmla="*/ 41 w 123"/>
                  <a:gd name="T91" fmla="*/ 143 h 160"/>
                  <a:gd name="T92" fmla="*/ 41 w 123"/>
                  <a:gd name="T93" fmla="*/ 135 h 160"/>
                  <a:gd name="T94" fmla="*/ 41 w 123"/>
                  <a:gd name="T95" fmla="*/ 126 h 160"/>
                  <a:gd name="T96" fmla="*/ 41 w 123"/>
                  <a:gd name="T97" fmla="*/ 110 h 160"/>
                  <a:gd name="T98" fmla="*/ 41 w 123"/>
                  <a:gd name="T99" fmla="*/ 93 h 160"/>
                  <a:gd name="T100" fmla="*/ 41 w 123"/>
                  <a:gd name="T101" fmla="*/ 84 h 160"/>
                  <a:gd name="T102" fmla="*/ 41 w 123"/>
                  <a:gd name="T103" fmla="*/ 76 h 160"/>
                  <a:gd name="T104" fmla="*/ 36 w 123"/>
                  <a:gd name="T105" fmla="*/ 59 h 160"/>
                  <a:gd name="T106" fmla="*/ 36 w 123"/>
                  <a:gd name="T107" fmla="*/ 51 h 160"/>
                  <a:gd name="T108" fmla="*/ 26 w 123"/>
                  <a:gd name="T109" fmla="*/ 42 h 160"/>
                  <a:gd name="T110" fmla="*/ 26 w 123"/>
                  <a:gd name="T111" fmla="*/ 34 h 16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23" h="160">
                    <a:moveTo>
                      <a:pt x="20" y="26"/>
                    </a:moveTo>
                    <a:lnTo>
                      <a:pt x="20" y="26"/>
                    </a:lnTo>
                    <a:lnTo>
                      <a:pt x="15" y="26"/>
                    </a:lnTo>
                    <a:lnTo>
                      <a:pt x="5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0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1" y="26"/>
                    </a:lnTo>
                    <a:lnTo>
                      <a:pt x="46" y="26"/>
                    </a:lnTo>
                    <a:lnTo>
                      <a:pt x="56" y="34"/>
                    </a:lnTo>
                    <a:lnTo>
                      <a:pt x="56" y="42"/>
                    </a:lnTo>
                    <a:lnTo>
                      <a:pt x="62" y="51"/>
                    </a:lnTo>
                    <a:lnTo>
                      <a:pt x="67" y="34"/>
                    </a:lnTo>
                    <a:lnTo>
                      <a:pt x="77" y="26"/>
                    </a:lnTo>
                    <a:lnTo>
                      <a:pt x="82" y="26"/>
                    </a:lnTo>
                    <a:lnTo>
                      <a:pt x="87" y="9"/>
                    </a:lnTo>
                    <a:lnTo>
                      <a:pt x="87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18" y="9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23" y="17"/>
                    </a:lnTo>
                    <a:lnTo>
                      <a:pt x="118" y="26"/>
                    </a:lnTo>
                    <a:lnTo>
                      <a:pt x="108" y="26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98" y="51"/>
                    </a:lnTo>
                    <a:lnTo>
                      <a:pt x="87" y="51"/>
                    </a:lnTo>
                    <a:lnTo>
                      <a:pt x="87" y="59"/>
                    </a:lnTo>
                    <a:lnTo>
                      <a:pt x="87" y="68"/>
                    </a:lnTo>
                    <a:lnTo>
                      <a:pt x="82" y="76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77" y="118"/>
                    </a:lnTo>
                    <a:lnTo>
                      <a:pt x="77" y="126"/>
                    </a:lnTo>
                    <a:lnTo>
                      <a:pt x="77" y="135"/>
                    </a:lnTo>
                    <a:lnTo>
                      <a:pt x="77" y="143"/>
                    </a:lnTo>
                    <a:lnTo>
                      <a:pt x="77" y="151"/>
                    </a:lnTo>
                    <a:lnTo>
                      <a:pt x="77" y="160"/>
                    </a:lnTo>
                    <a:lnTo>
                      <a:pt x="67" y="151"/>
                    </a:lnTo>
                    <a:lnTo>
                      <a:pt x="56" y="151"/>
                    </a:lnTo>
                    <a:lnTo>
                      <a:pt x="41" y="151"/>
                    </a:lnTo>
                    <a:lnTo>
                      <a:pt x="41" y="143"/>
                    </a:lnTo>
                    <a:lnTo>
                      <a:pt x="41" y="135"/>
                    </a:lnTo>
                    <a:lnTo>
                      <a:pt x="41" y="126"/>
                    </a:lnTo>
                    <a:lnTo>
                      <a:pt x="41" y="110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41" y="68"/>
                    </a:lnTo>
                    <a:lnTo>
                      <a:pt x="36" y="59"/>
                    </a:lnTo>
                    <a:lnTo>
                      <a:pt x="36" y="51"/>
                    </a:lnTo>
                    <a:lnTo>
                      <a:pt x="26" y="42"/>
                    </a:lnTo>
                    <a:lnTo>
                      <a:pt x="26" y="34"/>
                    </a:lnTo>
                    <a:lnTo>
                      <a:pt x="20" y="26"/>
                    </a:lnTo>
                    <a:close/>
                  </a:path>
                </a:pathLst>
              </a:custGeom>
              <a:solidFill>
                <a:srgbClr val="99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6" name="Freeform 204"/>
              <p:cNvSpPr>
                <a:spLocks/>
              </p:cNvSpPr>
              <p:nvPr/>
            </p:nvSpPr>
            <p:spPr bwMode="auto">
              <a:xfrm>
                <a:off x="3465" y="2908"/>
                <a:ext cx="123" cy="160"/>
              </a:xfrm>
              <a:custGeom>
                <a:avLst/>
                <a:gdLst>
                  <a:gd name="T0" fmla="*/ 0 w 123"/>
                  <a:gd name="T1" fmla="*/ 17 h 160"/>
                  <a:gd name="T2" fmla="*/ 5 w 123"/>
                  <a:gd name="T3" fmla="*/ 0 h 160"/>
                  <a:gd name="T4" fmla="*/ 20 w 123"/>
                  <a:gd name="T5" fmla="*/ 0 h 160"/>
                  <a:gd name="T6" fmla="*/ 41 w 123"/>
                  <a:gd name="T7" fmla="*/ 9 h 160"/>
                  <a:gd name="T8" fmla="*/ 62 w 123"/>
                  <a:gd name="T9" fmla="*/ 51 h 160"/>
                  <a:gd name="T10" fmla="*/ 82 w 123"/>
                  <a:gd name="T11" fmla="*/ 17 h 160"/>
                  <a:gd name="T12" fmla="*/ 98 w 123"/>
                  <a:gd name="T13" fmla="*/ 0 h 160"/>
                  <a:gd name="T14" fmla="*/ 108 w 123"/>
                  <a:gd name="T15" fmla="*/ 9 h 160"/>
                  <a:gd name="T16" fmla="*/ 123 w 123"/>
                  <a:gd name="T17" fmla="*/ 9 h 160"/>
                  <a:gd name="T18" fmla="*/ 103 w 123"/>
                  <a:gd name="T19" fmla="*/ 34 h 160"/>
                  <a:gd name="T20" fmla="*/ 87 w 123"/>
                  <a:gd name="T21" fmla="*/ 68 h 160"/>
                  <a:gd name="T22" fmla="*/ 82 w 123"/>
                  <a:gd name="T23" fmla="*/ 110 h 160"/>
                  <a:gd name="T24" fmla="*/ 77 w 123"/>
                  <a:gd name="T25" fmla="*/ 151 h 160"/>
                  <a:gd name="T26" fmla="*/ 67 w 123"/>
                  <a:gd name="T27" fmla="*/ 151 h 160"/>
                  <a:gd name="T28" fmla="*/ 41 w 123"/>
                  <a:gd name="T29" fmla="*/ 143 h 160"/>
                  <a:gd name="T30" fmla="*/ 41 w 123"/>
                  <a:gd name="T31" fmla="*/ 93 h 160"/>
                  <a:gd name="T32" fmla="*/ 36 w 123"/>
                  <a:gd name="T33" fmla="*/ 51 h 160"/>
                  <a:gd name="T34" fmla="*/ 20 w 123"/>
                  <a:gd name="T35" fmla="*/ 26 h 160"/>
                  <a:gd name="T36" fmla="*/ 5 w 123"/>
                  <a:gd name="T37" fmla="*/ 17 h 160"/>
                  <a:gd name="T38" fmla="*/ 0 w 123"/>
                  <a:gd name="T39" fmla="*/ 9 h 160"/>
                  <a:gd name="T40" fmla="*/ 5 w 123"/>
                  <a:gd name="T41" fmla="*/ 0 h 160"/>
                  <a:gd name="T42" fmla="*/ 15 w 123"/>
                  <a:gd name="T43" fmla="*/ 9 h 160"/>
                  <a:gd name="T44" fmla="*/ 26 w 123"/>
                  <a:gd name="T45" fmla="*/ 0 h 160"/>
                  <a:gd name="T46" fmla="*/ 36 w 123"/>
                  <a:gd name="T47" fmla="*/ 0 h 160"/>
                  <a:gd name="T48" fmla="*/ 41 w 123"/>
                  <a:gd name="T49" fmla="*/ 17 h 160"/>
                  <a:gd name="T50" fmla="*/ 46 w 123"/>
                  <a:gd name="T51" fmla="*/ 26 h 160"/>
                  <a:gd name="T52" fmla="*/ 56 w 123"/>
                  <a:gd name="T53" fmla="*/ 42 h 160"/>
                  <a:gd name="T54" fmla="*/ 67 w 123"/>
                  <a:gd name="T55" fmla="*/ 34 h 160"/>
                  <a:gd name="T56" fmla="*/ 82 w 123"/>
                  <a:gd name="T57" fmla="*/ 26 h 160"/>
                  <a:gd name="T58" fmla="*/ 87 w 123"/>
                  <a:gd name="T59" fmla="*/ 9 h 160"/>
                  <a:gd name="T60" fmla="*/ 98 w 123"/>
                  <a:gd name="T61" fmla="*/ 0 h 160"/>
                  <a:gd name="T62" fmla="*/ 103 w 123"/>
                  <a:gd name="T63" fmla="*/ 17 h 160"/>
                  <a:gd name="T64" fmla="*/ 108 w 123"/>
                  <a:gd name="T65" fmla="*/ 17 h 160"/>
                  <a:gd name="T66" fmla="*/ 118 w 123"/>
                  <a:gd name="T67" fmla="*/ 9 h 160"/>
                  <a:gd name="T68" fmla="*/ 123 w 123"/>
                  <a:gd name="T69" fmla="*/ 0 h 160"/>
                  <a:gd name="T70" fmla="*/ 118 w 123"/>
                  <a:gd name="T71" fmla="*/ 26 h 160"/>
                  <a:gd name="T72" fmla="*/ 103 w 123"/>
                  <a:gd name="T73" fmla="*/ 34 h 160"/>
                  <a:gd name="T74" fmla="*/ 98 w 123"/>
                  <a:gd name="T75" fmla="*/ 51 h 160"/>
                  <a:gd name="T76" fmla="*/ 87 w 123"/>
                  <a:gd name="T77" fmla="*/ 59 h 160"/>
                  <a:gd name="T78" fmla="*/ 82 w 123"/>
                  <a:gd name="T79" fmla="*/ 76 h 160"/>
                  <a:gd name="T80" fmla="*/ 82 w 123"/>
                  <a:gd name="T81" fmla="*/ 93 h 160"/>
                  <a:gd name="T82" fmla="*/ 82 w 123"/>
                  <a:gd name="T83" fmla="*/ 110 h 160"/>
                  <a:gd name="T84" fmla="*/ 77 w 123"/>
                  <a:gd name="T85" fmla="*/ 126 h 160"/>
                  <a:gd name="T86" fmla="*/ 77 w 123"/>
                  <a:gd name="T87" fmla="*/ 143 h 160"/>
                  <a:gd name="T88" fmla="*/ 77 w 123"/>
                  <a:gd name="T89" fmla="*/ 151 h 160"/>
                  <a:gd name="T90" fmla="*/ 77 w 123"/>
                  <a:gd name="T91" fmla="*/ 160 h 160"/>
                  <a:gd name="T92" fmla="*/ 56 w 123"/>
                  <a:gd name="T93" fmla="*/ 151 h 160"/>
                  <a:gd name="T94" fmla="*/ 41 w 123"/>
                  <a:gd name="T95" fmla="*/ 151 h 160"/>
                  <a:gd name="T96" fmla="*/ 41 w 123"/>
                  <a:gd name="T97" fmla="*/ 135 h 160"/>
                  <a:gd name="T98" fmla="*/ 41 w 123"/>
                  <a:gd name="T99" fmla="*/ 126 h 160"/>
                  <a:gd name="T100" fmla="*/ 41 w 123"/>
                  <a:gd name="T101" fmla="*/ 93 h 160"/>
                  <a:gd name="T102" fmla="*/ 41 w 123"/>
                  <a:gd name="T103" fmla="*/ 76 h 160"/>
                  <a:gd name="T104" fmla="*/ 36 w 123"/>
                  <a:gd name="T105" fmla="*/ 59 h 160"/>
                  <a:gd name="T106" fmla="*/ 36 w 123"/>
                  <a:gd name="T107" fmla="*/ 51 h 160"/>
                  <a:gd name="T108" fmla="*/ 26 w 123"/>
                  <a:gd name="T109" fmla="*/ 34 h 1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23" h="160">
                    <a:moveTo>
                      <a:pt x="20" y="26"/>
                    </a:moveTo>
                    <a:lnTo>
                      <a:pt x="15" y="26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0"/>
                    </a:lnTo>
                    <a:lnTo>
                      <a:pt x="20" y="9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41" y="9"/>
                    </a:lnTo>
                    <a:lnTo>
                      <a:pt x="41" y="26"/>
                    </a:lnTo>
                    <a:lnTo>
                      <a:pt x="56" y="34"/>
                    </a:lnTo>
                    <a:lnTo>
                      <a:pt x="62" y="51"/>
                    </a:lnTo>
                    <a:lnTo>
                      <a:pt x="77" y="26"/>
                    </a:lnTo>
                    <a:lnTo>
                      <a:pt x="82" y="17"/>
                    </a:lnTo>
                    <a:lnTo>
                      <a:pt x="87" y="0"/>
                    </a:lnTo>
                    <a:lnTo>
                      <a:pt x="98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9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23" y="17"/>
                    </a:lnTo>
                    <a:lnTo>
                      <a:pt x="118" y="26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87" y="51"/>
                    </a:lnTo>
                    <a:lnTo>
                      <a:pt x="87" y="68"/>
                    </a:lnTo>
                    <a:lnTo>
                      <a:pt x="82" y="84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77" y="126"/>
                    </a:lnTo>
                    <a:lnTo>
                      <a:pt x="77" y="135"/>
                    </a:lnTo>
                    <a:lnTo>
                      <a:pt x="77" y="151"/>
                    </a:lnTo>
                    <a:lnTo>
                      <a:pt x="77" y="160"/>
                    </a:lnTo>
                    <a:lnTo>
                      <a:pt x="67" y="151"/>
                    </a:lnTo>
                    <a:lnTo>
                      <a:pt x="41" y="151"/>
                    </a:lnTo>
                    <a:lnTo>
                      <a:pt x="41" y="143"/>
                    </a:lnTo>
                    <a:lnTo>
                      <a:pt x="41" y="126"/>
                    </a:lnTo>
                    <a:lnTo>
                      <a:pt x="41" y="118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68"/>
                    </a:lnTo>
                    <a:lnTo>
                      <a:pt x="36" y="51"/>
                    </a:lnTo>
                    <a:lnTo>
                      <a:pt x="26" y="34"/>
                    </a:lnTo>
                    <a:lnTo>
                      <a:pt x="20" y="26"/>
                    </a:lnTo>
                    <a:lnTo>
                      <a:pt x="15" y="26"/>
                    </a:lnTo>
                    <a:lnTo>
                      <a:pt x="5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5" y="0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1" y="26"/>
                    </a:lnTo>
                    <a:lnTo>
                      <a:pt x="46" y="26"/>
                    </a:lnTo>
                    <a:lnTo>
                      <a:pt x="56" y="34"/>
                    </a:lnTo>
                    <a:lnTo>
                      <a:pt x="56" y="42"/>
                    </a:lnTo>
                    <a:lnTo>
                      <a:pt x="62" y="51"/>
                    </a:lnTo>
                    <a:lnTo>
                      <a:pt x="67" y="34"/>
                    </a:lnTo>
                    <a:lnTo>
                      <a:pt x="77" y="26"/>
                    </a:lnTo>
                    <a:lnTo>
                      <a:pt x="82" y="26"/>
                    </a:lnTo>
                    <a:lnTo>
                      <a:pt x="87" y="9"/>
                    </a:lnTo>
                    <a:lnTo>
                      <a:pt x="87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18" y="9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23" y="17"/>
                    </a:lnTo>
                    <a:lnTo>
                      <a:pt x="118" y="26"/>
                    </a:lnTo>
                    <a:lnTo>
                      <a:pt x="108" y="26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98" y="51"/>
                    </a:lnTo>
                    <a:lnTo>
                      <a:pt x="87" y="51"/>
                    </a:lnTo>
                    <a:lnTo>
                      <a:pt x="87" y="59"/>
                    </a:lnTo>
                    <a:lnTo>
                      <a:pt x="87" y="68"/>
                    </a:lnTo>
                    <a:lnTo>
                      <a:pt x="82" y="76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77" y="118"/>
                    </a:lnTo>
                    <a:lnTo>
                      <a:pt x="77" y="126"/>
                    </a:lnTo>
                    <a:lnTo>
                      <a:pt x="77" y="135"/>
                    </a:lnTo>
                    <a:lnTo>
                      <a:pt x="77" y="143"/>
                    </a:lnTo>
                    <a:lnTo>
                      <a:pt x="77" y="151"/>
                    </a:lnTo>
                    <a:lnTo>
                      <a:pt x="77" y="160"/>
                    </a:lnTo>
                    <a:lnTo>
                      <a:pt x="67" y="151"/>
                    </a:lnTo>
                    <a:lnTo>
                      <a:pt x="56" y="151"/>
                    </a:lnTo>
                    <a:lnTo>
                      <a:pt x="41" y="151"/>
                    </a:lnTo>
                    <a:lnTo>
                      <a:pt x="41" y="143"/>
                    </a:lnTo>
                    <a:lnTo>
                      <a:pt x="41" y="135"/>
                    </a:lnTo>
                    <a:lnTo>
                      <a:pt x="41" y="126"/>
                    </a:lnTo>
                    <a:lnTo>
                      <a:pt x="41" y="110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41" y="68"/>
                    </a:lnTo>
                    <a:lnTo>
                      <a:pt x="36" y="59"/>
                    </a:lnTo>
                    <a:lnTo>
                      <a:pt x="36" y="51"/>
                    </a:lnTo>
                    <a:lnTo>
                      <a:pt x="26" y="42"/>
                    </a:lnTo>
                    <a:lnTo>
                      <a:pt x="26" y="34"/>
                    </a:lnTo>
                    <a:lnTo>
                      <a:pt x="20" y="26"/>
                    </a:lnTo>
                    <a:close/>
                  </a:path>
                </a:pathLst>
              </a:custGeom>
              <a:solidFill>
                <a:srgbClr val="993366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1" name="Group 205"/>
            <p:cNvGrpSpPr>
              <a:grpSpLocks/>
            </p:cNvGrpSpPr>
            <p:nvPr/>
          </p:nvGrpSpPr>
          <p:grpSpPr bwMode="auto">
            <a:xfrm>
              <a:off x="2928" y="2911"/>
              <a:ext cx="349" cy="370"/>
              <a:chOff x="2931" y="2908"/>
              <a:chExt cx="349" cy="370"/>
            </a:xfrm>
          </p:grpSpPr>
          <p:sp>
            <p:nvSpPr>
              <p:cNvPr id="26661" name="Oval 206"/>
              <p:cNvSpPr>
                <a:spLocks noChangeArrowheads="1"/>
              </p:cNvSpPr>
              <p:nvPr/>
            </p:nvSpPr>
            <p:spPr bwMode="auto">
              <a:xfrm>
                <a:off x="2931" y="3034"/>
                <a:ext cx="349" cy="244"/>
              </a:xfrm>
              <a:prstGeom prst="ellipse">
                <a:avLst/>
              </a:prstGeom>
              <a:solidFill>
                <a:srgbClr val="993366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2" name="Freeform 207"/>
              <p:cNvSpPr>
                <a:spLocks/>
              </p:cNvSpPr>
              <p:nvPr/>
            </p:nvSpPr>
            <p:spPr bwMode="auto">
              <a:xfrm>
                <a:off x="3064" y="2908"/>
                <a:ext cx="129" cy="160"/>
              </a:xfrm>
              <a:custGeom>
                <a:avLst/>
                <a:gdLst>
                  <a:gd name="T0" fmla="*/ 26 w 129"/>
                  <a:gd name="T1" fmla="*/ 26 h 160"/>
                  <a:gd name="T2" fmla="*/ 11 w 129"/>
                  <a:gd name="T3" fmla="*/ 17 h 160"/>
                  <a:gd name="T4" fmla="*/ 6 w 129"/>
                  <a:gd name="T5" fmla="*/ 17 h 160"/>
                  <a:gd name="T6" fmla="*/ 6 w 129"/>
                  <a:gd name="T7" fmla="*/ 9 h 160"/>
                  <a:gd name="T8" fmla="*/ 0 w 129"/>
                  <a:gd name="T9" fmla="*/ 0 h 160"/>
                  <a:gd name="T10" fmla="*/ 11 w 129"/>
                  <a:gd name="T11" fmla="*/ 0 h 160"/>
                  <a:gd name="T12" fmla="*/ 21 w 129"/>
                  <a:gd name="T13" fmla="*/ 9 h 160"/>
                  <a:gd name="T14" fmla="*/ 26 w 129"/>
                  <a:gd name="T15" fmla="*/ 0 h 160"/>
                  <a:gd name="T16" fmla="*/ 31 w 129"/>
                  <a:gd name="T17" fmla="*/ 0 h 160"/>
                  <a:gd name="T18" fmla="*/ 42 w 129"/>
                  <a:gd name="T19" fmla="*/ 9 h 160"/>
                  <a:gd name="T20" fmla="*/ 42 w 129"/>
                  <a:gd name="T21" fmla="*/ 17 h 160"/>
                  <a:gd name="T22" fmla="*/ 47 w 129"/>
                  <a:gd name="T23" fmla="*/ 26 h 160"/>
                  <a:gd name="T24" fmla="*/ 52 w 129"/>
                  <a:gd name="T25" fmla="*/ 34 h 160"/>
                  <a:gd name="T26" fmla="*/ 62 w 129"/>
                  <a:gd name="T27" fmla="*/ 42 h 160"/>
                  <a:gd name="T28" fmla="*/ 67 w 129"/>
                  <a:gd name="T29" fmla="*/ 34 h 160"/>
                  <a:gd name="T30" fmla="*/ 72 w 129"/>
                  <a:gd name="T31" fmla="*/ 26 h 160"/>
                  <a:gd name="T32" fmla="*/ 83 w 129"/>
                  <a:gd name="T33" fmla="*/ 26 h 160"/>
                  <a:gd name="T34" fmla="*/ 88 w 129"/>
                  <a:gd name="T35" fmla="*/ 9 h 160"/>
                  <a:gd name="T36" fmla="*/ 93 w 129"/>
                  <a:gd name="T37" fmla="*/ 0 h 160"/>
                  <a:gd name="T38" fmla="*/ 103 w 129"/>
                  <a:gd name="T39" fmla="*/ 0 h 160"/>
                  <a:gd name="T40" fmla="*/ 103 w 129"/>
                  <a:gd name="T41" fmla="*/ 9 h 160"/>
                  <a:gd name="T42" fmla="*/ 108 w 129"/>
                  <a:gd name="T43" fmla="*/ 17 h 160"/>
                  <a:gd name="T44" fmla="*/ 113 w 129"/>
                  <a:gd name="T45" fmla="*/ 9 h 160"/>
                  <a:gd name="T46" fmla="*/ 129 w 129"/>
                  <a:gd name="T47" fmla="*/ 0 h 160"/>
                  <a:gd name="T48" fmla="*/ 129 w 129"/>
                  <a:gd name="T49" fmla="*/ 17 h 160"/>
                  <a:gd name="T50" fmla="*/ 124 w 129"/>
                  <a:gd name="T51" fmla="*/ 17 h 160"/>
                  <a:gd name="T52" fmla="*/ 113 w 129"/>
                  <a:gd name="T53" fmla="*/ 26 h 160"/>
                  <a:gd name="T54" fmla="*/ 103 w 129"/>
                  <a:gd name="T55" fmla="*/ 34 h 160"/>
                  <a:gd name="T56" fmla="*/ 103 w 129"/>
                  <a:gd name="T57" fmla="*/ 42 h 160"/>
                  <a:gd name="T58" fmla="*/ 93 w 129"/>
                  <a:gd name="T59" fmla="*/ 51 h 160"/>
                  <a:gd name="T60" fmla="*/ 88 w 129"/>
                  <a:gd name="T61" fmla="*/ 51 h 160"/>
                  <a:gd name="T62" fmla="*/ 88 w 129"/>
                  <a:gd name="T63" fmla="*/ 59 h 160"/>
                  <a:gd name="T64" fmla="*/ 88 w 129"/>
                  <a:gd name="T65" fmla="*/ 76 h 160"/>
                  <a:gd name="T66" fmla="*/ 88 w 129"/>
                  <a:gd name="T67" fmla="*/ 76 h 160"/>
                  <a:gd name="T68" fmla="*/ 83 w 129"/>
                  <a:gd name="T69" fmla="*/ 93 h 160"/>
                  <a:gd name="T70" fmla="*/ 83 w 129"/>
                  <a:gd name="T71" fmla="*/ 110 h 160"/>
                  <a:gd name="T72" fmla="*/ 83 w 129"/>
                  <a:gd name="T73" fmla="*/ 118 h 160"/>
                  <a:gd name="T74" fmla="*/ 83 w 129"/>
                  <a:gd name="T75" fmla="*/ 126 h 160"/>
                  <a:gd name="T76" fmla="*/ 83 w 129"/>
                  <a:gd name="T77" fmla="*/ 135 h 160"/>
                  <a:gd name="T78" fmla="*/ 83 w 129"/>
                  <a:gd name="T79" fmla="*/ 143 h 160"/>
                  <a:gd name="T80" fmla="*/ 83 w 129"/>
                  <a:gd name="T81" fmla="*/ 151 h 160"/>
                  <a:gd name="T82" fmla="*/ 72 w 129"/>
                  <a:gd name="T83" fmla="*/ 151 h 160"/>
                  <a:gd name="T84" fmla="*/ 72 w 129"/>
                  <a:gd name="T85" fmla="*/ 160 h 160"/>
                  <a:gd name="T86" fmla="*/ 72 w 129"/>
                  <a:gd name="T87" fmla="*/ 151 h 160"/>
                  <a:gd name="T88" fmla="*/ 52 w 129"/>
                  <a:gd name="T89" fmla="*/ 151 h 160"/>
                  <a:gd name="T90" fmla="*/ 42 w 129"/>
                  <a:gd name="T91" fmla="*/ 151 h 160"/>
                  <a:gd name="T92" fmla="*/ 42 w 129"/>
                  <a:gd name="T93" fmla="*/ 143 h 160"/>
                  <a:gd name="T94" fmla="*/ 42 w 129"/>
                  <a:gd name="T95" fmla="*/ 135 h 160"/>
                  <a:gd name="T96" fmla="*/ 47 w 129"/>
                  <a:gd name="T97" fmla="*/ 126 h 160"/>
                  <a:gd name="T98" fmla="*/ 47 w 129"/>
                  <a:gd name="T99" fmla="*/ 110 h 160"/>
                  <a:gd name="T100" fmla="*/ 42 w 129"/>
                  <a:gd name="T101" fmla="*/ 93 h 160"/>
                  <a:gd name="T102" fmla="*/ 42 w 129"/>
                  <a:gd name="T103" fmla="*/ 84 h 160"/>
                  <a:gd name="T104" fmla="*/ 42 w 129"/>
                  <a:gd name="T105" fmla="*/ 76 h 160"/>
                  <a:gd name="T106" fmla="*/ 42 w 129"/>
                  <a:gd name="T107" fmla="*/ 59 h 160"/>
                  <a:gd name="T108" fmla="*/ 31 w 129"/>
                  <a:gd name="T109" fmla="*/ 51 h 160"/>
                  <a:gd name="T110" fmla="*/ 31 w 129"/>
                  <a:gd name="T111" fmla="*/ 42 h 160"/>
                  <a:gd name="T112" fmla="*/ 26 w 129"/>
                  <a:gd name="T113" fmla="*/ 34 h 16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29" h="160">
                    <a:moveTo>
                      <a:pt x="26" y="26"/>
                    </a:moveTo>
                    <a:lnTo>
                      <a:pt x="26" y="26"/>
                    </a:lnTo>
                    <a:lnTo>
                      <a:pt x="21" y="26"/>
                    </a:lnTo>
                    <a:lnTo>
                      <a:pt x="11" y="17"/>
                    </a:lnTo>
                    <a:lnTo>
                      <a:pt x="6" y="17"/>
                    </a:lnTo>
                    <a:lnTo>
                      <a:pt x="6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2" y="9"/>
                    </a:lnTo>
                    <a:lnTo>
                      <a:pt x="42" y="17"/>
                    </a:lnTo>
                    <a:lnTo>
                      <a:pt x="42" y="26"/>
                    </a:lnTo>
                    <a:lnTo>
                      <a:pt x="47" y="26"/>
                    </a:lnTo>
                    <a:lnTo>
                      <a:pt x="52" y="34"/>
                    </a:lnTo>
                    <a:lnTo>
                      <a:pt x="62" y="42"/>
                    </a:lnTo>
                    <a:lnTo>
                      <a:pt x="62" y="51"/>
                    </a:lnTo>
                    <a:lnTo>
                      <a:pt x="67" y="34"/>
                    </a:lnTo>
                    <a:lnTo>
                      <a:pt x="72" y="26"/>
                    </a:lnTo>
                    <a:lnTo>
                      <a:pt x="83" y="26"/>
                    </a:lnTo>
                    <a:lnTo>
                      <a:pt x="88" y="17"/>
                    </a:lnTo>
                    <a:lnTo>
                      <a:pt x="88" y="9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17"/>
                    </a:lnTo>
                    <a:lnTo>
                      <a:pt x="113" y="9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29" y="9"/>
                    </a:lnTo>
                    <a:lnTo>
                      <a:pt x="129" y="17"/>
                    </a:lnTo>
                    <a:lnTo>
                      <a:pt x="124" y="17"/>
                    </a:lnTo>
                    <a:lnTo>
                      <a:pt x="124" y="26"/>
                    </a:lnTo>
                    <a:lnTo>
                      <a:pt x="113" y="26"/>
                    </a:lnTo>
                    <a:lnTo>
                      <a:pt x="108" y="26"/>
                    </a:lnTo>
                    <a:lnTo>
                      <a:pt x="103" y="34"/>
                    </a:lnTo>
                    <a:lnTo>
                      <a:pt x="103" y="42"/>
                    </a:lnTo>
                    <a:lnTo>
                      <a:pt x="93" y="51"/>
                    </a:lnTo>
                    <a:lnTo>
                      <a:pt x="88" y="51"/>
                    </a:lnTo>
                    <a:lnTo>
                      <a:pt x="88" y="59"/>
                    </a:lnTo>
                    <a:lnTo>
                      <a:pt x="88" y="68"/>
                    </a:lnTo>
                    <a:lnTo>
                      <a:pt x="88" y="76"/>
                    </a:lnTo>
                    <a:lnTo>
                      <a:pt x="83" y="93"/>
                    </a:lnTo>
                    <a:lnTo>
                      <a:pt x="83" y="101"/>
                    </a:lnTo>
                    <a:lnTo>
                      <a:pt x="83" y="110"/>
                    </a:lnTo>
                    <a:lnTo>
                      <a:pt x="83" y="118"/>
                    </a:lnTo>
                    <a:lnTo>
                      <a:pt x="83" y="126"/>
                    </a:lnTo>
                    <a:lnTo>
                      <a:pt x="83" y="135"/>
                    </a:lnTo>
                    <a:lnTo>
                      <a:pt x="83" y="143"/>
                    </a:lnTo>
                    <a:lnTo>
                      <a:pt x="83" y="151"/>
                    </a:lnTo>
                    <a:lnTo>
                      <a:pt x="72" y="151"/>
                    </a:lnTo>
                    <a:lnTo>
                      <a:pt x="72" y="160"/>
                    </a:lnTo>
                    <a:lnTo>
                      <a:pt x="72" y="151"/>
                    </a:lnTo>
                    <a:lnTo>
                      <a:pt x="62" y="151"/>
                    </a:lnTo>
                    <a:lnTo>
                      <a:pt x="52" y="151"/>
                    </a:lnTo>
                    <a:lnTo>
                      <a:pt x="42" y="151"/>
                    </a:lnTo>
                    <a:lnTo>
                      <a:pt x="42" y="143"/>
                    </a:lnTo>
                    <a:lnTo>
                      <a:pt x="42" y="135"/>
                    </a:lnTo>
                    <a:lnTo>
                      <a:pt x="47" y="126"/>
                    </a:lnTo>
                    <a:lnTo>
                      <a:pt x="47" y="110"/>
                    </a:lnTo>
                    <a:lnTo>
                      <a:pt x="47" y="101"/>
                    </a:lnTo>
                    <a:lnTo>
                      <a:pt x="42" y="93"/>
                    </a:lnTo>
                    <a:lnTo>
                      <a:pt x="42" y="84"/>
                    </a:lnTo>
                    <a:lnTo>
                      <a:pt x="42" y="76"/>
                    </a:lnTo>
                    <a:lnTo>
                      <a:pt x="42" y="68"/>
                    </a:lnTo>
                    <a:lnTo>
                      <a:pt x="42" y="59"/>
                    </a:lnTo>
                    <a:lnTo>
                      <a:pt x="31" y="51"/>
                    </a:lnTo>
                    <a:lnTo>
                      <a:pt x="31" y="42"/>
                    </a:lnTo>
                    <a:lnTo>
                      <a:pt x="26" y="34"/>
                    </a:lnTo>
                    <a:lnTo>
                      <a:pt x="26" y="26"/>
                    </a:lnTo>
                    <a:close/>
                  </a:path>
                </a:pathLst>
              </a:custGeom>
              <a:solidFill>
                <a:srgbClr val="99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3" name="Freeform 208"/>
              <p:cNvSpPr>
                <a:spLocks/>
              </p:cNvSpPr>
              <p:nvPr/>
            </p:nvSpPr>
            <p:spPr bwMode="auto">
              <a:xfrm>
                <a:off x="3064" y="2908"/>
                <a:ext cx="129" cy="160"/>
              </a:xfrm>
              <a:custGeom>
                <a:avLst/>
                <a:gdLst>
                  <a:gd name="T0" fmla="*/ 6 w 129"/>
                  <a:gd name="T1" fmla="*/ 17 h 160"/>
                  <a:gd name="T2" fmla="*/ 6 w 129"/>
                  <a:gd name="T3" fmla="*/ 0 h 160"/>
                  <a:gd name="T4" fmla="*/ 26 w 129"/>
                  <a:gd name="T5" fmla="*/ 0 h 160"/>
                  <a:gd name="T6" fmla="*/ 42 w 129"/>
                  <a:gd name="T7" fmla="*/ 9 h 160"/>
                  <a:gd name="T8" fmla="*/ 62 w 129"/>
                  <a:gd name="T9" fmla="*/ 51 h 160"/>
                  <a:gd name="T10" fmla="*/ 88 w 129"/>
                  <a:gd name="T11" fmla="*/ 17 h 160"/>
                  <a:gd name="T12" fmla="*/ 103 w 129"/>
                  <a:gd name="T13" fmla="*/ 0 h 160"/>
                  <a:gd name="T14" fmla="*/ 108 w 129"/>
                  <a:gd name="T15" fmla="*/ 9 h 160"/>
                  <a:gd name="T16" fmla="*/ 129 w 129"/>
                  <a:gd name="T17" fmla="*/ 9 h 160"/>
                  <a:gd name="T18" fmla="*/ 103 w 129"/>
                  <a:gd name="T19" fmla="*/ 34 h 160"/>
                  <a:gd name="T20" fmla="*/ 88 w 129"/>
                  <a:gd name="T21" fmla="*/ 68 h 160"/>
                  <a:gd name="T22" fmla="*/ 83 w 129"/>
                  <a:gd name="T23" fmla="*/ 110 h 160"/>
                  <a:gd name="T24" fmla="*/ 83 w 129"/>
                  <a:gd name="T25" fmla="*/ 151 h 160"/>
                  <a:gd name="T26" fmla="*/ 67 w 129"/>
                  <a:gd name="T27" fmla="*/ 151 h 160"/>
                  <a:gd name="T28" fmla="*/ 42 w 129"/>
                  <a:gd name="T29" fmla="*/ 143 h 160"/>
                  <a:gd name="T30" fmla="*/ 42 w 129"/>
                  <a:gd name="T31" fmla="*/ 93 h 160"/>
                  <a:gd name="T32" fmla="*/ 31 w 129"/>
                  <a:gd name="T33" fmla="*/ 51 h 160"/>
                  <a:gd name="T34" fmla="*/ 26 w 129"/>
                  <a:gd name="T35" fmla="*/ 26 h 160"/>
                  <a:gd name="T36" fmla="*/ 11 w 129"/>
                  <a:gd name="T37" fmla="*/ 17 h 160"/>
                  <a:gd name="T38" fmla="*/ 6 w 129"/>
                  <a:gd name="T39" fmla="*/ 9 h 160"/>
                  <a:gd name="T40" fmla="*/ 0 w 129"/>
                  <a:gd name="T41" fmla="*/ 0 h 160"/>
                  <a:gd name="T42" fmla="*/ 21 w 129"/>
                  <a:gd name="T43" fmla="*/ 9 h 160"/>
                  <a:gd name="T44" fmla="*/ 26 w 129"/>
                  <a:gd name="T45" fmla="*/ 0 h 160"/>
                  <a:gd name="T46" fmla="*/ 31 w 129"/>
                  <a:gd name="T47" fmla="*/ 0 h 160"/>
                  <a:gd name="T48" fmla="*/ 42 w 129"/>
                  <a:gd name="T49" fmla="*/ 17 h 160"/>
                  <a:gd name="T50" fmla="*/ 47 w 129"/>
                  <a:gd name="T51" fmla="*/ 26 h 160"/>
                  <a:gd name="T52" fmla="*/ 62 w 129"/>
                  <a:gd name="T53" fmla="*/ 42 h 160"/>
                  <a:gd name="T54" fmla="*/ 67 w 129"/>
                  <a:gd name="T55" fmla="*/ 34 h 160"/>
                  <a:gd name="T56" fmla="*/ 83 w 129"/>
                  <a:gd name="T57" fmla="*/ 26 h 160"/>
                  <a:gd name="T58" fmla="*/ 88 w 129"/>
                  <a:gd name="T59" fmla="*/ 9 h 160"/>
                  <a:gd name="T60" fmla="*/ 103 w 129"/>
                  <a:gd name="T61" fmla="*/ 0 h 160"/>
                  <a:gd name="T62" fmla="*/ 108 w 129"/>
                  <a:gd name="T63" fmla="*/ 17 h 160"/>
                  <a:gd name="T64" fmla="*/ 113 w 129"/>
                  <a:gd name="T65" fmla="*/ 9 h 160"/>
                  <a:gd name="T66" fmla="*/ 129 w 129"/>
                  <a:gd name="T67" fmla="*/ 9 h 160"/>
                  <a:gd name="T68" fmla="*/ 124 w 129"/>
                  <a:gd name="T69" fmla="*/ 17 h 160"/>
                  <a:gd name="T70" fmla="*/ 108 w 129"/>
                  <a:gd name="T71" fmla="*/ 26 h 160"/>
                  <a:gd name="T72" fmla="*/ 103 w 129"/>
                  <a:gd name="T73" fmla="*/ 42 h 160"/>
                  <a:gd name="T74" fmla="*/ 93 w 129"/>
                  <a:gd name="T75" fmla="*/ 51 h 160"/>
                  <a:gd name="T76" fmla="*/ 88 w 129"/>
                  <a:gd name="T77" fmla="*/ 59 h 160"/>
                  <a:gd name="T78" fmla="*/ 88 w 129"/>
                  <a:gd name="T79" fmla="*/ 76 h 160"/>
                  <a:gd name="T80" fmla="*/ 83 w 129"/>
                  <a:gd name="T81" fmla="*/ 93 h 160"/>
                  <a:gd name="T82" fmla="*/ 83 w 129"/>
                  <a:gd name="T83" fmla="*/ 110 h 160"/>
                  <a:gd name="T84" fmla="*/ 83 w 129"/>
                  <a:gd name="T85" fmla="*/ 126 h 160"/>
                  <a:gd name="T86" fmla="*/ 83 w 129"/>
                  <a:gd name="T87" fmla="*/ 143 h 160"/>
                  <a:gd name="T88" fmla="*/ 83 w 129"/>
                  <a:gd name="T89" fmla="*/ 151 h 160"/>
                  <a:gd name="T90" fmla="*/ 72 w 129"/>
                  <a:gd name="T91" fmla="*/ 160 h 160"/>
                  <a:gd name="T92" fmla="*/ 72 w 129"/>
                  <a:gd name="T93" fmla="*/ 151 h 160"/>
                  <a:gd name="T94" fmla="*/ 42 w 129"/>
                  <a:gd name="T95" fmla="*/ 151 h 160"/>
                  <a:gd name="T96" fmla="*/ 42 w 129"/>
                  <a:gd name="T97" fmla="*/ 143 h 160"/>
                  <a:gd name="T98" fmla="*/ 47 w 129"/>
                  <a:gd name="T99" fmla="*/ 126 h 160"/>
                  <a:gd name="T100" fmla="*/ 47 w 129"/>
                  <a:gd name="T101" fmla="*/ 110 h 160"/>
                  <a:gd name="T102" fmla="*/ 42 w 129"/>
                  <a:gd name="T103" fmla="*/ 93 h 160"/>
                  <a:gd name="T104" fmla="*/ 42 w 129"/>
                  <a:gd name="T105" fmla="*/ 76 h 160"/>
                  <a:gd name="T106" fmla="*/ 42 w 129"/>
                  <a:gd name="T107" fmla="*/ 59 h 160"/>
                  <a:gd name="T108" fmla="*/ 31 w 129"/>
                  <a:gd name="T109" fmla="*/ 42 h 160"/>
                  <a:gd name="T110" fmla="*/ 26 w 129"/>
                  <a:gd name="T111" fmla="*/ 26 h 16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29" h="160">
                    <a:moveTo>
                      <a:pt x="26" y="26"/>
                    </a:moveTo>
                    <a:lnTo>
                      <a:pt x="21" y="26"/>
                    </a:lnTo>
                    <a:lnTo>
                      <a:pt x="6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2" y="9"/>
                    </a:lnTo>
                    <a:lnTo>
                      <a:pt x="42" y="26"/>
                    </a:lnTo>
                    <a:lnTo>
                      <a:pt x="52" y="34"/>
                    </a:lnTo>
                    <a:lnTo>
                      <a:pt x="62" y="51"/>
                    </a:lnTo>
                    <a:lnTo>
                      <a:pt x="72" y="26"/>
                    </a:lnTo>
                    <a:lnTo>
                      <a:pt x="88" y="17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17"/>
                    </a:lnTo>
                    <a:lnTo>
                      <a:pt x="108" y="9"/>
                    </a:lnTo>
                    <a:lnTo>
                      <a:pt x="124" y="0"/>
                    </a:lnTo>
                    <a:lnTo>
                      <a:pt x="129" y="9"/>
                    </a:lnTo>
                    <a:lnTo>
                      <a:pt x="129" y="17"/>
                    </a:lnTo>
                    <a:lnTo>
                      <a:pt x="124" y="26"/>
                    </a:lnTo>
                    <a:lnTo>
                      <a:pt x="103" y="34"/>
                    </a:lnTo>
                    <a:lnTo>
                      <a:pt x="93" y="42"/>
                    </a:lnTo>
                    <a:lnTo>
                      <a:pt x="88" y="51"/>
                    </a:lnTo>
                    <a:lnTo>
                      <a:pt x="88" y="68"/>
                    </a:lnTo>
                    <a:lnTo>
                      <a:pt x="83" y="84"/>
                    </a:lnTo>
                    <a:lnTo>
                      <a:pt x="83" y="101"/>
                    </a:lnTo>
                    <a:lnTo>
                      <a:pt x="83" y="110"/>
                    </a:lnTo>
                    <a:lnTo>
                      <a:pt x="83" y="126"/>
                    </a:lnTo>
                    <a:lnTo>
                      <a:pt x="83" y="135"/>
                    </a:lnTo>
                    <a:lnTo>
                      <a:pt x="83" y="151"/>
                    </a:lnTo>
                    <a:lnTo>
                      <a:pt x="72" y="160"/>
                    </a:lnTo>
                    <a:lnTo>
                      <a:pt x="67" y="151"/>
                    </a:lnTo>
                    <a:lnTo>
                      <a:pt x="42" y="151"/>
                    </a:lnTo>
                    <a:lnTo>
                      <a:pt x="42" y="143"/>
                    </a:lnTo>
                    <a:lnTo>
                      <a:pt x="47" y="126"/>
                    </a:lnTo>
                    <a:lnTo>
                      <a:pt x="47" y="118"/>
                    </a:lnTo>
                    <a:lnTo>
                      <a:pt x="42" y="93"/>
                    </a:lnTo>
                    <a:lnTo>
                      <a:pt x="42" y="84"/>
                    </a:lnTo>
                    <a:lnTo>
                      <a:pt x="42" y="68"/>
                    </a:lnTo>
                    <a:lnTo>
                      <a:pt x="31" y="51"/>
                    </a:lnTo>
                    <a:lnTo>
                      <a:pt x="26" y="34"/>
                    </a:lnTo>
                    <a:lnTo>
                      <a:pt x="26" y="26"/>
                    </a:lnTo>
                    <a:lnTo>
                      <a:pt x="21" y="26"/>
                    </a:lnTo>
                    <a:lnTo>
                      <a:pt x="11" y="17"/>
                    </a:lnTo>
                    <a:lnTo>
                      <a:pt x="6" y="17"/>
                    </a:lnTo>
                    <a:lnTo>
                      <a:pt x="6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2" y="9"/>
                    </a:lnTo>
                    <a:lnTo>
                      <a:pt x="42" y="17"/>
                    </a:lnTo>
                    <a:lnTo>
                      <a:pt x="42" y="26"/>
                    </a:lnTo>
                    <a:lnTo>
                      <a:pt x="47" y="26"/>
                    </a:lnTo>
                    <a:lnTo>
                      <a:pt x="52" y="34"/>
                    </a:lnTo>
                    <a:lnTo>
                      <a:pt x="62" y="42"/>
                    </a:lnTo>
                    <a:lnTo>
                      <a:pt x="62" y="51"/>
                    </a:lnTo>
                    <a:lnTo>
                      <a:pt x="67" y="34"/>
                    </a:lnTo>
                    <a:lnTo>
                      <a:pt x="72" y="26"/>
                    </a:lnTo>
                    <a:lnTo>
                      <a:pt x="83" y="26"/>
                    </a:lnTo>
                    <a:lnTo>
                      <a:pt x="88" y="17"/>
                    </a:lnTo>
                    <a:lnTo>
                      <a:pt x="88" y="9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17"/>
                    </a:lnTo>
                    <a:lnTo>
                      <a:pt x="113" y="9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29" y="9"/>
                    </a:lnTo>
                    <a:lnTo>
                      <a:pt x="129" y="17"/>
                    </a:lnTo>
                    <a:lnTo>
                      <a:pt x="124" y="17"/>
                    </a:lnTo>
                    <a:lnTo>
                      <a:pt x="124" y="26"/>
                    </a:lnTo>
                    <a:lnTo>
                      <a:pt x="113" y="26"/>
                    </a:lnTo>
                    <a:lnTo>
                      <a:pt x="108" y="26"/>
                    </a:lnTo>
                    <a:lnTo>
                      <a:pt x="103" y="34"/>
                    </a:lnTo>
                    <a:lnTo>
                      <a:pt x="103" y="42"/>
                    </a:lnTo>
                    <a:lnTo>
                      <a:pt x="93" y="51"/>
                    </a:lnTo>
                    <a:lnTo>
                      <a:pt x="88" y="51"/>
                    </a:lnTo>
                    <a:lnTo>
                      <a:pt x="88" y="59"/>
                    </a:lnTo>
                    <a:lnTo>
                      <a:pt x="88" y="68"/>
                    </a:lnTo>
                    <a:lnTo>
                      <a:pt x="88" y="76"/>
                    </a:lnTo>
                    <a:lnTo>
                      <a:pt x="83" y="93"/>
                    </a:lnTo>
                    <a:lnTo>
                      <a:pt x="83" y="101"/>
                    </a:lnTo>
                    <a:lnTo>
                      <a:pt x="83" y="110"/>
                    </a:lnTo>
                    <a:lnTo>
                      <a:pt x="83" y="118"/>
                    </a:lnTo>
                    <a:lnTo>
                      <a:pt x="83" y="126"/>
                    </a:lnTo>
                    <a:lnTo>
                      <a:pt x="83" y="135"/>
                    </a:lnTo>
                    <a:lnTo>
                      <a:pt x="83" y="143"/>
                    </a:lnTo>
                    <a:lnTo>
                      <a:pt x="83" y="151"/>
                    </a:lnTo>
                    <a:lnTo>
                      <a:pt x="72" y="151"/>
                    </a:lnTo>
                    <a:lnTo>
                      <a:pt x="72" y="160"/>
                    </a:lnTo>
                    <a:lnTo>
                      <a:pt x="72" y="151"/>
                    </a:lnTo>
                    <a:lnTo>
                      <a:pt x="62" y="151"/>
                    </a:lnTo>
                    <a:lnTo>
                      <a:pt x="52" y="151"/>
                    </a:lnTo>
                    <a:lnTo>
                      <a:pt x="42" y="151"/>
                    </a:lnTo>
                    <a:lnTo>
                      <a:pt x="42" y="143"/>
                    </a:lnTo>
                    <a:lnTo>
                      <a:pt x="42" y="135"/>
                    </a:lnTo>
                    <a:lnTo>
                      <a:pt x="47" y="126"/>
                    </a:lnTo>
                    <a:lnTo>
                      <a:pt x="47" y="110"/>
                    </a:lnTo>
                    <a:lnTo>
                      <a:pt x="47" y="101"/>
                    </a:lnTo>
                    <a:lnTo>
                      <a:pt x="42" y="93"/>
                    </a:lnTo>
                    <a:lnTo>
                      <a:pt x="42" y="84"/>
                    </a:lnTo>
                    <a:lnTo>
                      <a:pt x="42" y="76"/>
                    </a:lnTo>
                    <a:lnTo>
                      <a:pt x="42" y="68"/>
                    </a:lnTo>
                    <a:lnTo>
                      <a:pt x="42" y="59"/>
                    </a:lnTo>
                    <a:lnTo>
                      <a:pt x="31" y="51"/>
                    </a:lnTo>
                    <a:lnTo>
                      <a:pt x="31" y="42"/>
                    </a:lnTo>
                    <a:lnTo>
                      <a:pt x="26" y="34"/>
                    </a:lnTo>
                    <a:lnTo>
                      <a:pt x="26" y="26"/>
                    </a:lnTo>
                    <a:close/>
                  </a:path>
                </a:pathLst>
              </a:custGeom>
              <a:solidFill>
                <a:srgbClr val="993366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2" name="Group 209"/>
            <p:cNvGrpSpPr>
              <a:grpSpLocks/>
            </p:cNvGrpSpPr>
            <p:nvPr/>
          </p:nvGrpSpPr>
          <p:grpSpPr bwMode="auto">
            <a:xfrm>
              <a:off x="2530" y="2891"/>
              <a:ext cx="350" cy="370"/>
              <a:chOff x="2530" y="2908"/>
              <a:chExt cx="350" cy="370"/>
            </a:xfrm>
          </p:grpSpPr>
          <p:sp>
            <p:nvSpPr>
              <p:cNvPr id="26658" name="Oval 210"/>
              <p:cNvSpPr>
                <a:spLocks noChangeArrowheads="1"/>
              </p:cNvSpPr>
              <p:nvPr/>
            </p:nvSpPr>
            <p:spPr bwMode="auto">
              <a:xfrm>
                <a:off x="2530" y="3034"/>
                <a:ext cx="350" cy="244"/>
              </a:xfrm>
              <a:prstGeom prst="ellipse">
                <a:avLst/>
              </a:prstGeom>
              <a:solidFill>
                <a:srgbClr val="993366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9" name="Freeform 211"/>
              <p:cNvSpPr>
                <a:spLocks/>
              </p:cNvSpPr>
              <p:nvPr/>
            </p:nvSpPr>
            <p:spPr bwMode="auto">
              <a:xfrm>
                <a:off x="2664" y="2908"/>
                <a:ext cx="123" cy="160"/>
              </a:xfrm>
              <a:custGeom>
                <a:avLst/>
                <a:gdLst>
                  <a:gd name="T0" fmla="*/ 20 w 123"/>
                  <a:gd name="T1" fmla="*/ 26 h 160"/>
                  <a:gd name="T2" fmla="*/ 10 w 123"/>
                  <a:gd name="T3" fmla="*/ 17 h 160"/>
                  <a:gd name="T4" fmla="*/ 0 w 123"/>
                  <a:gd name="T5" fmla="*/ 17 h 160"/>
                  <a:gd name="T6" fmla="*/ 0 w 123"/>
                  <a:gd name="T7" fmla="*/ 0 h 160"/>
                  <a:gd name="T8" fmla="*/ 10 w 123"/>
                  <a:gd name="T9" fmla="*/ 0 h 160"/>
                  <a:gd name="T10" fmla="*/ 20 w 123"/>
                  <a:gd name="T11" fmla="*/ 9 h 160"/>
                  <a:gd name="T12" fmla="*/ 31 w 123"/>
                  <a:gd name="T13" fmla="*/ 0 h 160"/>
                  <a:gd name="T14" fmla="*/ 36 w 123"/>
                  <a:gd name="T15" fmla="*/ 9 h 160"/>
                  <a:gd name="T16" fmla="*/ 41 w 123"/>
                  <a:gd name="T17" fmla="*/ 17 h 160"/>
                  <a:gd name="T18" fmla="*/ 51 w 123"/>
                  <a:gd name="T19" fmla="*/ 26 h 160"/>
                  <a:gd name="T20" fmla="*/ 51 w 123"/>
                  <a:gd name="T21" fmla="*/ 34 h 160"/>
                  <a:gd name="T22" fmla="*/ 56 w 123"/>
                  <a:gd name="T23" fmla="*/ 42 h 160"/>
                  <a:gd name="T24" fmla="*/ 72 w 123"/>
                  <a:gd name="T25" fmla="*/ 34 h 160"/>
                  <a:gd name="T26" fmla="*/ 77 w 123"/>
                  <a:gd name="T27" fmla="*/ 26 h 160"/>
                  <a:gd name="T28" fmla="*/ 77 w 123"/>
                  <a:gd name="T29" fmla="*/ 26 h 160"/>
                  <a:gd name="T30" fmla="*/ 82 w 123"/>
                  <a:gd name="T31" fmla="*/ 9 h 160"/>
                  <a:gd name="T32" fmla="*/ 92 w 123"/>
                  <a:gd name="T33" fmla="*/ 0 h 160"/>
                  <a:gd name="T34" fmla="*/ 98 w 123"/>
                  <a:gd name="T35" fmla="*/ 0 h 160"/>
                  <a:gd name="T36" fmla="*/ 103 w 123"/>
                  <a:gd name="T37" fmla="*/ 9 h 160"/>
                  <a:gd name="T38" fmla="*/ 113 w 123"/>
                  <a:gd name="T39" fmla="*/ 9 h 160"/>
                  <a:gd name="T40" fmla="*/ 123 w 123"/>
                  <a:gd name="T41" fmla="*/ 0 h 160"/>
                  <a:gd name="T42" fmla="*/ 123 w 123"/>
                  <a:gd name="T43" fmla="*/ 17 h 160"/>
                  <a:gd name="T44" fmla="*/ 113 w 123"/>
                  <a:gd name="T45" fmla="*/ 26 h 160"/>
                  <a:gd name="T46" fmla="*/ 103 w 123"/>
                  <a:gd name="T47" fmla="*/ 34 h 160"/>
                  <a:gd name="T48" fmla="*/ 98 w 123"/>
                  <a:gd name="T49" fmla="*/ 42 h 160"/>
                  <a:gd name="T50" fmla="*/ 92 w 123"/>
                  <a:gd name="T51" fmla="*/ 51 h 160"/>
                  <a:gd name="T52" fmla="*/ 92 w 123"/>
                  <a:gd name="T53" fmla="*/ 59 h 160"/>
                  <a:gd name="T54" fmla="*/ 82 w 123"/>
                  <a:gd name="T55" fmla="*/ 76 h 160"/>
                  <a:gd name="T56" fmla="*/ 82 w 123"/>
                  <a:gd name="T57" fmla="*/ 76 h 160"/>
                  <a:gd name="T58" fmla="*/ 82 w 123"/>
                  <a:gd name="T59" fmla="*/ 93 h 160"/>
                  <a:gd name="T60" fmla="*/ 77 w 123"/>
                  <a:gd name="T61" fmla="*/ 110 h 160"/>
                  <a:gd name="T62" fmla="*/ 77 w 123"/>
                  <a:gd name="T63" fmla="*/ 118 h 160"/>
                  <a:gd name="T64" fmla="*/ 77 w 123"/>
                  <a:gd name="T65" fmla="*/ 126 h 160"/>
                  <a:gd name="T66" fmla="*/ 77 w 123"/>
                  <a:gd name="T67" fmla="*/ 135 h 160"/>
                  <a:gd name="T68" fmla="*/ 77 w 123"/>
                  <a:gd name="T69" fmla="*/ 143 h 160"/>
                  <a:gd name="T70" fmla="*/ 77 w 123"/>
                  <a:gd name="T71" fmla="*/ 151 h 160"/>
                  <a:gd name="T72" fmla="*/ 77 w 123"/>
                  <a:gd name="T73" fmla="*/ 151 h 160"/>
                  <a:gd name="T74" fmla="*/ 77 w 123"/>
                  <a:gd name="T75" fmla="*/ 160 h 160"/>
                  <a:gd name="T76" fmla="*/ 72 w 123"/>
                  <a:gd name="T77" fmla="*/ 151 h 160"/>
                  <a:gd name="T78" fmla="*/ 56 w 123"/>
                  <a:gd name="T79" fmla="*/ 151 h 160"/>
                  <a:gd name="T80" fmla="*/ 41 w 123"/>
                  <a:gd name="T81" fmla="*/ 151 h 160"/>
                  <a:gd name="T82" fmla="*/ 41 w 123"/>
                  <a:gd name="T83" fmla="*/ 151 h 160"/>
                  <a:gd name="T84" fmla="*/ 41 w 123"/>
                  <a:gd name="T85" fmla="*/ 143 h 160"/>
                  <a:gd name="T86" fmla="*/ 41 w 123"/>
                  <a:gd name="T87" fmla="*/ 135 h 160"/>
                  <a:gd name="T88" fmla="*/ 41 w 123"/>
                  <a:gd name="T89" fmla="*/ 126 h 160"/>
                  <a:gd name="T90" fmla="*/ 41 w 123"/>
                  <a:gd name="T91" fmla="*/ 110 h 160"/>
                  <a:gd name="T92" fmla="*/ 41 w 123"/>
                  <a:gd name="T93" fmla="*/ 93 h 160"/>
                  <a:gd name="T94" fmla="*/ 41 w 123"/>
                  <a:gd name="T95" fmla="*/ 84 h 160"/>
                  <a:gd name="T96" fmla="*/ 41 w 123"/>
                  <a:gd name="T97" fmla="*/ 76 h 160"/>
                  <a:gd name="T98" fmla="*/ 36 w 123"/>
                  <a:gd name="T99" fmla="*/ 59 h 160"/>
                  <a:gd name="T100" fmla="*/ 36 w 123"/>
                  <a:gd name="T101" fmla="*/ 51 h 160"/>
                  <a:gd name="T102" fmla="*/ 31 w 123"/>
                  <a:gd name="T103" fmla="*/ 42 h 160"/>
                  <a:gd name="T104" fmla="*/ 20 w 123"/>
                  <a:gd name="T105" fmla="*/ 34 h 16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23" h="160">
                    <a:moveTo>
                      <a:pt x="20" y="26"/>
                    </a:moveTo>
                    <a:lnTo>
                      <a:pt x="20" y="26"/>
                    </a:lnTo>
                    <a:lnTo>
                      <a:pt x="15" y="26"/>
                    </a:lnTo>
                    <a:lnTo>
                      <a:pt x="10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17"/>
                    </a:lnTo>
                    <a:lnTo>
                      <a:pt x="41" y="26"/>
                    </a:lnTo>
                    <a:lnTo>
                      <a:pt x="51" y="26"/>
                    </a:lnTo>
                    <a:lnTo>
                      <a:pt x="51" y="34"/>
                    </a:lnTo>
                    <a:lnTo>
                      <a:pt x="56" y="42"/>
                    </a:lnTo>
                    <a:lnTo>
                      <a:pt x="62" y="51"/>
                    </a:lnTo>
                    <a:lnTo>
                      <a:pt x="72" y="34"/>
                    </a:lnTo>
                    <a:lnTo>
                      <a:pt x="77" y="26"/>
                    </a:lnTo>
                    <a:lnTo>
                      <a:pt x="82" y="17"/>
                    </a:lnTo>
                    <a:lnTo>
                      <a:pt x="82" y="9"/>
                    </a:lnTo>
                    <a:lnTo>
                      <a:pt x="92" y="0"/>
                    </a:lnTo>
                    <a:lnTo>
                      <a:pt x="98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13" y="9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23" y="17"/>
                    </a:lnTo>
                    <a:lnTo>
                      <a:pt x="118" y="26"/>
                    </a:lnTo>
                    <a:lnTo>
                      <a:pt x="113" y="26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92" y="51"/>
                    </a:lnTo>
                    <a:lnTo>
                      <a:pt x="92" y="59"/>
                    </a:lnTo>
                    <a:lnTo>
                      <a:pt x="82" y="68"/>
                    </a:lnTo>
                    <a:lnTo>
                      <a:pt x="82" y="76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77" y="110"/>
                    </a:lnTo>
                    <a:lnTo>
                      <a:pt x="77" y="118"/>
                    </a:lnTo>
                    <a:lnTo>
                      <a:pt x="77" y="126"/>
                    </a:lnTo>
                    <a:lnTo>
                      <a:pt x="77" y="135"/>
                    </a:lnTo>
                    <a:lnTo>
                      <a:pt x="77" y="143"/>
                    </a:lnTo>
                    <a:lnTo>
                      <a:pt x="77" y="151"/>
                    </a:lnTo>
                    <a:lnTo>
                      <a:pt x="77" y="160"/>
                    </a:lnTo>
                    <a:lnTo>
                      <a:pt x="72" y="151"/>
                    </a:lnTo>
                    <a:lnTo>
                      <a:pt x="62" y="151"/>
                    </a:lnTo>
                    <a:lnTo>
                      <a:pt x="56" y="151"/>
                    </a:lnTo>
                    <a:lnTo>
                      <a:pt x="41" y="151"/>
                    </a:lnTo>
                    <a:lnTo>
                      <a:pt x="41" y="143"/>
                    </a:lnTo>
                    <a:lnTo>
                      <a:pt x="41" y="135"/>
                    </a:lnTo>
                    <a:lnTo>
                      <a:pt x="41" y="126"/>
                    </a:lnTo>
                    <a:lnTo>
                      <a:pt x="41" y="110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36" y="68"/>
                    </a:lnTo>
                    <a:lnTo>
                      <a:pt x="36" y="59"/>
                    </a:lnTo>
                    <a:lnTo>
                      <a:pt x="36" y="51"/>
                    </a:lnTo>
                    <a:lnTo>
                      <a:pt x="31" y="42"/>
                    </a:lnTo>
                    <a:lnTo>
                      <a:pt x="20" y="34"/>
                    </a:lnTo>
                    <a:lnTo>
                      <a:pt x="20" y="26"/>
                    </a:lnTo>
                    <a:close/>
                  </a:path>
                </a:pathLst>
              </a:custGeom>
              <a:solidFill>
                <a:srgbClr val="99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0" name="Freeform 212"/>
              <p:cNvSpPr>
                <a:spLocks/>
              </p:cNvSpPr>
              <p:nvPr/>
            </p:nvSpPr>
            <p:spPr bwMode="auto">
              <a:xfrm>
                <a:off x="2664" y="2908"/>
                <a:ext cx="123" cy="160"/>
              </a:xfrm>
              <a:custGeom>
                <a:avLst/>
                <a:gdLst>
                  <a:gd name="T0" fmla="*/ 0 w 123"/>
                  <a:gd name="T1" fmla="*/ 17 h 160"/>
                  <a:gd name="T2" fmla="*/ 0 w 123"/>
                  <a:gd name="T3" fmla="*/ 0 h 160"/>
                  <a:gd name="T4" fmla="*/ 20 w 123"/>
                  <a:gd name="T5" fmla="*/ 0 h 160"/>
                  <a:gd name="T6" fmla="*/ 36 w 123"/>
                  <a:gd name="T7" fmla="*/ 9 h 160"/>
                  <a:gd name="T8" fmla="*/ 62 w 123"/>
                  <a:gd name="T9" fmla="*/ 51 h 160"/>
                  <a:gd name="T10" fmla="*/ 82 w 123"/>
                  <a:gd name="T11" fmla="*/ 17 h 160"/>
                  <a:gd name="T12" fmla="*/ 98 w 123"/>
                  <a:gd name="T13" fmla="*/ 0 h 160"/>
                  <a:gd name="T14" fmla="*/ 113 w 123"/>
                  <a:gd name="T15" fmla="*/ 9 h 160"/>
                  <a:gd name="T16" fmla="*/ 123 w 123"/>
                  <a:gd name="T17" fmla="*/ 9 h 160"/>
                  <a:gd name="T18" fmla="*/ 103 w 123"/>
                  <a:gd name="T19" fmla="*/ 34 h 160"/>
                  <a:gd name="T20" fmla="*/ 82 w 123"/>
                  <a:gd name="T21" fmla="*/ 68 h 160"/>
                  <a:gd name="T22" fmla="*/ 77 w 123"/>
                  <a:gd name="T23" fmla="*/ 110 h 160"/>
                  <a:gd name="T24" fmla="*/ 77 w 123"/>
                  <a:gd name="T25" fmla="*/ 151 h 160"/>
                  <a:gd name="T26" fmla="*/ 62 w 123"/>
                  <a:gd name="T27" fmla="*/ 151 h 160"/>
                  <a:gd name="T28" fmla="*/ 41 w 123"/>
                  <a:gd name="T29" fmla="*/ 143 h 160"/>
                  <a:gd name="T30" fmla="*/ 41 w 123"/>
                  <a:gd name="T31" fmla="*/ 93 h 160"/>
                  <a:gd name="T32" fmla="*/ 36 w 123"/>
                  <a:gd name="T33" fmla="*/ 51 h 160"/>
                  <a:gd name="T34" fmla="*/ 20 w 123"/>
                  <a:gd name="T35" fmla="*/ 26 h 160"/>
                  <a:gd name="T36" fmla="*/ 10 w 123"/>
                  <a:gd name="T37" fmla="*/ 17 h 160"/>
                  <a:gd name="T38" fmla="*/ 0 w 123"/>
                  <a:gd name="T39" fmla="*/ 9 h 160"/>
                  <a:gd name="T40" fmla="*/ 10 w 123"/>
                  <a:gd name="T41" fmla="*/ 0 h 160"/>
                  <a:gd name="T42" fmla="*/ 20 w 123"/>
                  <a:gd name="T43" fmla="*/ 0 h 160"/>
                  <a:gd name="T44" fmla="*/ 36 w 123"/>
                  <a:gd name="T45" fmla="*/ 9 h 160"/>
                  <a:gd name="T46" fmla="*/ 41 w 123"/>
                  <a:gd name="T47" fmla="*/ 26 h 160"/>
                  <a:gd name="T48" fmla="*/ 51 w 123"/>
                  <a:gd name="T49" fmla="*/ 34 h 160"/>
                  <a:gd name="T50" fmla="*/ 62 w 123"/>
                  <a:gd name="T51" fmla="*/ 51 h 160"/>
                  <a:gd name="T52" fmla="*/ 77 w 123"/>
                  <a:gd name="T53" fmla="*/ 26 h 160"/>
                  <a:gd name="T54" fmla="*/ 82 w 123"/>
                  <a:gd name="T55" fmla="*/ 17 h 160"/>
                  <a:gd name="T56" fmla="*/ 92 w 123"/>
                  <a:gd name="T57" fmla="*/ 0 h 160"/>
                  <a:gd name="T58" fmla="*/ 98 w 123"/>
                  <a:gd name="T59" fmla="*/ 0 h 160"/>
                  <a:gd name="T60" fmla="*/ 113 w 123"/>
                  <a:gd name="T61" fmla="*/ 9 h 160"/>
                  <a:gd name="T62" fmla="*/ 123 w 123"/>
                  <a:gd name="T63" fmla="*/ 9 h 160"/>
                  <a:gd name="T64" fmla="*/ 113 w 123"/>
                  <a:gd name="T65" fmla="*/ 26 h 160"/>
                  <a:gd name="T66" fmla="*/ 98 w 123"/>
                  <a:gd name="T67" fmla="*/ 42 h 160"/>
                  <a:gd name="T68" fmla="*/ 92 w 123"/>
                  <a:gd name="T69" fmla="*/ 51 h 160"/>
                  <a:gd name="T70" fmla="*/ 82 w 123"/>
                  <a:gd name="T71" fmla="*/ 68 h 160"/>
                  <a:gd name="T72" fmla="*/ 82 w 123"/>
                  <a:gd name="T73" fmla="*/ 76 h 160"/>
                  <a:gd name="T74" fmla="*/ 82 w 123"/>
                  <a:gd name="T75" fmla="*/ 101 h 160"/>
                  <a:gd name="T76" fmla="*/ 77 w 123"/>
                  <a:gd name="T77" fmla="*/ 118 h 160"/>
                  <a:gd name="T78" fmla="*/ 77 w 123"/>
                  <a:gd name="T79" fmla="*/ 126 h 160"/>
                  <a:gd name="T80" fmla="*/ 77 w 123"/>
                  <a:gd name="T81" fmla="*/ 143 h 160"/>
                  <a:gd name="T82" fmla="*/ 77 w 123"/>
                  <a:gd name="T83" fmla="*/ 151 h 160"/>
                  <a:gd name="T84" fmla="*/ 77 w 123"/>
                  <a:gd name="T85" fmla="*/ 160 h 160"/>
                  <a:gd name="T86" fmla="*/ 62 w 123"/>
                  <a:gd name="T87" fmla="*/ 151 h 160"/>
                  <a:gd name="T88" fmla="*/ 41 w 123"/>
                  <a:gd name="T89" fmla="*/ 151 h 160"/>
                  <a:gd name="T90" fmla="*/ 41 w 123"/>
                  <a:gd name="T91" fmla="*/ 151 h 160"/>
                  <a:gd name="T92" fmla="*/ 41 w 123"/>
                  <a:gd name="T93" fmla="*/ 135 h 160"/>
                  <a:gd name="T94" fmla="*/ 41 w 123"/>
                  <a:gd name="T95" fmla="*/ 126 h 160"/>
                  <a:gd name="T96" fmla="*/ 41 w 123"/>
                  <a:gd name="T97" fmla="*/ 93 h 160"/>
                  <a:gd name="T98" fmla="*/ 41 w 123"/>
                  <a:gd name="T99" fmla="*/ 76 h 160"/>
                  <a:gd name="T100" fmla="*/ 36 w 123"/>
                  <a:gd name="T101" fmla="*/ 59 h 160"/>
                  <a:gd name="T102" fmla="*/ 36 w 123"/>
                  <a:gd name="T103" fmla="*/ 51 h 160"/>
                  <a:gd name="T104" fmla="*/ 20 w 123"/>
                  <a:gd name="T105" fmla="*/ 34 h 16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23" h="160">
                    <a:moveTo>
                      <a:pt x="20" y="26"/>
                    </a:moveTo>
                    <a:lnTo>
                      <a:pt x="15" y="26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0" y="9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9"/>
                    </a:lnTo>
                    <a:lnTo>
                      <a:pt x="41" y="26"/>
                    </a:lnTo>
                    <a:lnTo>
                      <a:pt x="51" y="34"/>
                    </a:lnTo>
                    <a:lnTo>
                      <a:pt x="62" y="51"/>
                    </a:lnTo>
                    <a:lnTo>
                      <a:pt x="77" y="26"/>
                    </a:lnTo>
                    <a:lnTo>
                      <a:pt x="82" y="17"/>
                    </a:lnTo>
                    <a:lnTo>
                      <a:pt x="92" y="0"/>
                    </a:lnTo>
                    <a:lnTo>
                      <a:pt x="98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13" y="9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23" y="17"/>
                    </a:lnTo>
                    <a:lnTo>
                      <a:pt x="118" y="26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92" y="51"/>
                    </a:lnTo>
                    <a:lnTo>
                      <a:pt x="82" y="68"/>
                    </a:lnTo>
                    <a:lnTo>
                      <a:pt x="82" y="84"/>
                    </a:lnTo>
                    <a:lnTo>
                      <a:pt x="77" y="101"/>
                    </a:lnTo>
                    <a:lnTo>
                      <a:pt x="77" y="110"/>
                    </a:lnTo>
                    <a:lnTo>
                      <a:pt x="77" y="126"/>
                    </a:lnTo>
                    <a:lnTo>
                      <a:pt x="77" y="135"/>
                    </a:lnTo>
                    <a:lnTo>
                      <a:pt x="77" y="151"/>
                    </a:lnTo>
                    <a:lnTo>
                      <a:pt x="77" y="160"/>
                    </a:lnTo>
                    <a:lnTo>
                      <a:pt x="62" y="151"/>
                    </a:lnTo>
                    <a:lnTo>
                      <a:pt x="41" y="151"/>
                    </a:lnTo>
                    <a:lnTo>
                      <a:pt x="36" y="151"/>
                    </a:lnTo>
                    <a:lnTo>
                      <a:pt x="41" y="143"/>
                    </a:lnTo>
                    <a:lnTo>
                      <a:pt x="41" y="126"/>
                    </a:lnTo>
                    <a:lnTo>
                      <a:pt x="41" y="118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36" y="68"/>
                    </a:lnTo>
                    <a:lnTo>
                      <a:pt x="36" y="51"/>
                    </a:lnTo>
                    <a:lnTo>
                      <a:pt x="20" y="34"/>
                    </a:lnTo>
                    <a:lnTo>
                      <a:pt x="20" y="26"/>
                    </a:lnTo>
                    <a:lnTo>
                      <a:pt x="15" y="26"/>
                    </a:lnTo>
                    <a:lnTo>
                      <a:pt x="10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9"/>
                    </a:lnTo>
                    <a:lnTo>
                      <a:pt x="20" y="9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36" y="9"/>
                    </a:lnTo>
                    <a:lnTo>
                      <a:pt x="41" y="17"/>
                    </a:lnTo>
                    <a:lnTo>
                      <a:pt x="41" y="26"/>
                    </a:lnTo>
                    <a:lnTo>
                      <a:pt x="51" y="26"/>
                    </a:lnTo>
                    <a:lnTo>
                      <a:pt x="51" y="34"/>
                    </a:lnTo>
                    <a:lnTo>
                      <a:pt x="56" y="42"/>
                    </a:lnTo>
                    <a:lnTo>
                      <a:pt x="62" y="51"/>
                    </a:lnTo>
                    <a:lnTo>
                      <a:pt x="72" y="34"/>
                    </a:lnTo>
                    <a:lnTo>
                      <a:pt x="77" y="26"/>
                    </a:lnTo>
                    <a:lnTo>
                      <a:pt x="82" y="17"/>
                    </a:lnTo>
                    <a:lnTo>
                      <a:pt x="82" y="9"/>
                    </a:lnTo>
                    <a:lnTo>
                      <a:pt x="92" y="0"/>
                    </a:lnTo>
                    <a:lnTo>
                      <a:pt x="98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13" y="9"/>
                    </a:lnTo>
                    <a:lnTo>
                      <a:pt x="118" y="0"/>
                    </a:lnTo>
                    <a:lnTo>
                      <a:pt x="123" y="0"/>
                    </a:lnTo>
                    <a:lnTo>
                      <a:pt x="123" y="9"/>
                    </a:lnTo>
                    <a:lnTo>
                      <a:pt x="123" y="17"/>
                    </a:lnTo>
                    <a:lnTo>
                      <a:pt x="118" y="26"/>
                    </a:lnTo>
                    <a:lnTo>
                      <a:pt x="113" y="26"/>
                    </a:lnTo>
                    <a:lnTo>
                      <a:pt x="103" y="34"/>
                    </a:lnTo>
                    <a:lnTo>
                      <a:pt x="98" y="42"/>
                    </a:lnTo>
                    <a:lnTo>
                      <a:pt x="92" y="51"/>
                    </a:lnTo>
                    <a:lnTo>
                      <a:pt x="92" y="59"/>
                    </a:lnTo>
                    <a:lnTo>
                      <a:pt x="82" y="68"/>
                    </a:lnTo>
                    <a:lnTo>
                      <a:pt x="82" y="76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77" y="110"/>
                    </a:lnTo>
                    <a:lnTo>
                      <a:pt x="77" y="118"/>
                    </a:lnTo>
                    <a:lnTo>
                      <a:pt x="77" y="126"/>
                    </a:lnTo>
                    <a:lnTo>
                      <a:pt x="77" y="135"/>
                    </a:lnTo>
                    <a:lnTo>
                      <a:pt x="77" y="143"/>
                    </a:lnTo>
                    <a:lnTo>
                      <a:pt x="77" y="151"/>
                    </a:lnTo>
                    <a:lnTo>
                      <a:pt x="77" y="160"/>
                    </a:lnTo>
                    <a:lnTo>
                      <a:pt x="72" y="151"/>
                    </a:lnTo>
                    <a:lnTo>
                      <a:pt x="62" y="151"/>
                    </a:lnTo>
                    <a:lnTo>
                      <a:pt x="56" y="151"/>
                    </a:lnTo>
                    <a:lnTo>
                      <a:pt x="41" y="151"/>
                    </a:lnTo>
                    <a:lnTo>
                      <a:pt x="41" y="143"/>
                    </a:lnTo>
                    <a:lnTo>
                      <a:pt x="41" y="135"/>
                    </a:lnTo>
                    <a:lnTo>
                      <a:pt x="41" y="126"/>
                    </a:lnTo>
                    <a:lnTo>
                      <a:pt x="41" y="110"/>
                    </a:lnTo>
                    <a:lnTo>
                      <a:pt x="41" y="101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36" y="68"/>
                    </a:lnTo>
                    <a:lnTo>
                      <a:pt x="36" y="59"/>
                    </a:lnTo>
                    <a:lnTo>
                      <a:pt x="36" y="51"/>
                    </a:lnTo>
                    <a:lnTo>
                      <a:pt x="31" y="42"/>
                    </a:lnTo>
                    <a:lnTo>
                      <a:pt x="20" y="34"/>
                    </a:lnTo>
                    <a:lnTo>
                      <a:pt x="20" y="26"/>
                    </a:lnTo>
                    <a:close/>
                  </a:path>
                </a:pathLst>
              </a:custGeom>
              <a:solidFill>
                <a:srgbClr val="993366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3" name="Group 213"/>
            <p:cNvGrpSpPr>
              <a:grpSpLocks/>
            </p:cNvGrpSpPr>
            <p:nvPr/>
          </p:nvGrpSpPr>
          <p:grpSpPr bwMode="auto">
            <a:xfrm>
              <a:off x="928" y="2891"/>
              <a:ext cx="350" cy="370"/>
              <a:chOff x="928" y="2908"/>
              <a:chExt cx="350" cy="370"/>
            </a:xfrm>
          </p:grpSpPr>
          <p:sp>
            <p:nvSpPr>
              <p:cNvPr id="26655" name="Oval 214"/>
              <p:cNvSpPr>
                <a:spLocks noChangeArrowheads="1"/>
              </p:cNvSpPr>
              <p:nvPr/>
            </p:nvSpPr>
            <p:spPr bwMode="auto">
              <a:xfrm>
                <a:off x="928" y="3034"/>
                <a:ext cx="350" cy="244"/>
              </a:xfrm>
              <a:prstGeom prst="ellipse">
                <a:avLst/>
              </a:prstGeom>
              <a:solidFill>
                <a:srgbClr val="993366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6" name="Freeform 215"/>
              <p:cNvSpPr>
                <a:spLocks/>
              </p:cNvSpPr>
              <p:nvPr/>
            </p:nvSpPr>
            <p:spPr bwMode="auto">
              <a:xfrm>
                <a:off x="1062" y="2908"/>
                <a:ext cx="128" cy="160"/>
              </a:xfrm>
              <a:custGeom>
                <a:avLst/>
                <a:gdLst>
                  <a:gd name="T0" fmla="*/ 21 w 128"/>
                  <a:gd name="T1" fmla="*/ 26 h 160"/>
                  <a:gd name="T2" fmla="*/ 10 w 128"/>
                  <a:gd name="T3" fmla="*/ 17 h 160"/>
                  <a:gd name="T4" fmla="*/ 5 w 128"/>
                  <a:gd name="T5" fmla="*/ 17 h 160"/>
                  <a:gd name="T6" fmla="*/ 0 w 128"/>
                  <a:gd name="T7" fmla="*/ 0 h 160"/>
                  <a:gd name="T8" fmla="*/ 5 w 128"/>
                  <a:gd name="T9" fmla="*/ 0 h 160"/>
                  <a:gd name="T10" fmla="*/ 10 w 128"/>
                  <a:gd name="T11" fmla="*/ 9 h 160"/>
                  <a:gd name="T12" fmla="*/ 21 w 128"/>
                  <a:gd name="T13" fmla="*/ 9 h 160"/>
                  <a:gd name="T14" fmla="*/ 26 w 128"/>
                  <a:gd name="T15" fmla="*/ 0 h 160"/>
                  <a:gd name="T16" fmla="*/ 31 w 128"/>
                  <a:gd name="T17" fmla="*/ 0 h 160"/>
                  <a:gd name="T18" fmla="*/ 41 w 128"/>
                  <a:gd name="T19" fmla="*/ 9 h 160"/>
                  <a:gd name="T20" fmla="*/ 41 w 128"/>
                  <a:gd name="T21" fmla="*/ 17 h 160"/>
                  <a:gd name="T22" fmla="*/ 46 w 128"/>
                  <a:gd name="T23" fmla="*/ 26 h 160"/>
                  <a:gd name="T24" fmla="*/ 51 w 128"/>
                  <a:gd name="T25" fmla="*/ 34 h 160"/>
                  <a:gd name="T26" fmla="*/ 62 w 128"/>
                  <a:gd name="T27" fmla="*/ 42 h 160"/>
                  <a:gd name="T28" fmla="*/ 67 w 128"/>
                  <a:gd name="T29" fmla="*/ 34 h 160"/>
                  <a:gd name="T30" fmla="*/ 72 w 128"/>
                  <a:gd name="T31" fmla="*/ 26 h 160"/>
                  <a:gd name="T32" fmla="*/ 82 w 128"/>
                  <a:gd name="T33" fmla="*/ 26 h 160"/>
                  <a:gd name="T34" fmla="*/ 87 w 128"/>
                  <a:gd name="T35" fmla="*/ 9 h 160"/>
                  <a:gd name="T36" fmla="*/ 92 w 128"/>
                  <a:gd name="T37" fmla="*/ 0 h 160"/>
                  <a:gd name="T38" fmla="*/ 92 w 128"/>
                  <a:gd name="T39" fmla="*/ 0 h 160"/>
                  <a:gd name="T40" fmla="*/ 103 w 128"/>
                  <a:gd name="T41" fmla="*/ 0 h 160"/>
                  <a:gd name="T42" fmla="*/ 103 w 128"/>
                  <a:gd name="T43" fmla="*/ 9 h 160"/>
                  <a:gd name="T44" fmla="*/ 108 w 128"/>
                  <a:gd name="T45" fmla="*/ 17 h 160"/>
                  <a:gd name="T46" fmla="*/ 113 w 128"/>
                  <a:gd name="T47" fmla="*/ 9 h 160"/>
                  <a:gd name="T48" fmla="*/ 128 w 128"/>
                  <a:gd name="T49" fmla="*/ 0 h 160"/>
                  <a:gd name="T50" fmla="*/ 128 w 128"/>
                  <a:gd name="T51" fmla="*/ 17 h 160"/>
                  <a:gd name="T52" fmla="*/ 123 w 128"/>
                  <a:gd name="T53" fmla="*/ 17 h 160"/>
                  <a:gd name="T54" fmla="*/ 113 w 128"/>
                  <a:gd name="T55" fmla="*/ 26 h 160"/>
                  <a:gd name="T56" fmla="*/ 103 w 128"/>
                  <a:gd name="T57" fmla="*/ 34 h 160"/>
                  <a:gd name="T58" fmla="*/ 103 w 128"/>
                  <a:gd name="T59" fmla="*/ 42 h 160"/>
                  <a:gd name="T60" fmla="*/ 92 w 128"/>
                  <a:gd name="T61" fmla="*/ 51 h 160"/>
                  <a:gd name="T62" fmla="*/ 87 w 128"/>
                  <a:gd name="T63" fmla="*/ 51 h 160"/>
                  <a:gd name="T64" fmla="*/ 87 w 128"/>
                  <a:gd name="T65" fmla="*/ 59 h 160"/>
                  <a:gd name="T66" fmla="*/ 87 w 128"/>
                  <a:gd name="T67" fmla="*/ 76 h 160"/>
                  <a:gd name="T68" fmla="*/ 87 w 128"/>
                  <a:gd name="T69" fmla="*/ 76 h 160"/>
                  <a:gd name="T70" fmla="*/ 82 w 128"/>
                  <a:gd name="T71" fmla="*/ 93 h 160"/>
                  <a:gd name="T72" fmla="*/ 82 w 128"/>
                  <a:gd name="T73" fmla="*/ 110 h 160"/>
                  <a:gd name="T74" fmla="*/ 82 w 128"/>
                  <a:gd name="T75" fmla="*/ 118 h 160"/>
                  <a:gd name="T76" fmla="*/ 82 w 128"/>
                  <a:gd name="T77" fmla="*/ 126 h 160"/>
                  <a:gd name="T78" fmla="*/ 82 w 128"/>
                  <a:gd name="T79" fmla="*/ 135 h 160"/>
                  <a:gd name="T80" fmla="*/ 82 w 128"/>
                  <a:gd name="T81" fmla="*/ 143 h 160"/>
                  <a:gd name="T82" fmla="*/ 82 w 128"/>
                  <a:gd name="T83" fmla="*/ 151 h 160"/>
                  <a:gd name="T84" fmla="*/ 72 w 128"/>
                  <a:gd name="T85" fmla="*/ 151 h 160"/>
                  <a:gd name="T86" fmla="*/ 72 w 128"/>
                  <a:gd name="T87" fmla="*/ 160 h 160"/>
                  <a:gd name="T88" fmla="*/ 72 w 128"/>
                  <a:gd name="T89" fmla="*/ 151 h 160"/>
                  <a:gd name="T90" fmla="*/ 51 w 128"/>
                  <a:gd name="T91" fmla="*/ 151 h 160"/>
                  <a:gd name="T92" fmla="*/ 41 w 128"/>
                  <a:gd name="T93" fmla="*/ 151 h 160"/>
                  <a:gd name="T94" fmla="*/ 41 w 128"/>
                  <a:gd name="T95" fmla="*/ 143 h 160"/>
                  <a:gd name="T96" fmla="*/ 41 w 128"/>
                  <a:gd name="T97" fmla="*/ 135 h 160"/>
                  <a:gd name="T98" fmla="*/ 46 w 128"/>
                  <a:gd name="T99" fmla="*/ 126 h 160"/>
                  <a:gd name="T100" fmla="*/ 46 w 128"/>
                  <a:gd name="T101" fmla="*/ 110 h 160"/>
                  <a:gd name="T102" fmla="*/ 41 w 128"/>
                  <a:gd name="T103" fmla="*/ 93 h 160"/>
                  <a:gd name="T104" fmla="*/ 41 w 128"/>
                  <a:gd name="T105" fmla="*/ 84 h 160"/>
                  <a:gd name="T106" fmla="*/ 41 w 128"/>
                  <a:gd name="T107" fmla="*/ 76 h 160"/>
                  <a:gd name="T108" fmla="*/ 41 w 128"/>
                  <a:gd name="T109" fmla="*/ 59 h 160"/>
                  <a:gd name="T110" fmla="*/ 31 w 128"/>
                  <a:gd name="T111" fmla="*/ 51 h 160"/>
                  <a:gd name="T112" fmla="*/ 31 w 128"/>
                  <a:gd name="T113" fmla="*/ 42 h 160"/>
                  <a:gd name="T114" fmla="*/ 26 w 128"/>
                  <a:gd name="T115" fmla="*/ 34 h 1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28" h="160">
                    <a:moveTo>
                      <a:pt x="26" y="26"/>
                    </a:moveTo>
                    <a:lnTo>
                      <a:pt x="21" y="26"/>
                    </a:lnTo>
                    <a:lnTo>
                      <a:pt x="10" y="26"/>
                    </a:lnTo>
                    <a:lnTo>
                      <a:pt x="10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1" y="26"/>
                    </a:lnTo>
                    <a:lnTo>
                      <a:pt x="46" y="26"/>
                    </a:lnTo>
                    <a:lnTo>
                      <a:pt x="51" y="34"/>
                    </a:lnTo>
                    <a:lnTo>
                      <a:pt x="62" y="42"/>
                    </a:lnTo>
                    <a:lnTo>
                      <a:pt x="62" y="51"/>
                    </a:lnTo>
                    <a:lnTo>
                      <a:pt x="67" y="34"/>
                    </a:lnTo>
                    <a:lnTo>
                      <a:pt x="72" y="26"/>
                    </a:lnTo>
                    <a:lnTo>
                      <a:pt x="82" y="26"/>
                    </a:lnTo>
                    <a:lnTo>
                      <a:pt x="87" y="9"/>
                    </a:lnTo>
                    <a:lnTo>
                      <a:pt x="92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17"/>
                    </a:lnTo>
                    <a:lnTo>
                      <a:pt x="113" y="9"/>
                    </a:lnTo>
                    <a:lnTo>
                      <a:pt x="123" y="0"/>
                    </a:lnTo>
                    <a:lnTo>
                      <a:pt x="128" y="0"/>
                    </a:lnTo>
                    <a:lnTo>
                      <a:pt x="128" y="9"/>
                    </a:lnTo>
                    <a:lnTo>
                      <a:pt x="128" y="17"/>
                    </a:lnTo>
                    <a:lnTo>
                      <a:pt x="123" y="17"/>
                    </a:lnTo>
                    <a:lnTo>
                      <a:pt x="123" y="26"/>
                    </a:lnTo>
                    <a:lnTo>
                      <a:pt x="113" y="26"/>
                    </a:lnTo>
                    <a:lnTo>
                      <a:pt x="108" y="26"/>
                    </a:lnTo>
                    <a:lnTo>
                      <a:pt x="103" y="34"/>
                    </a:lnTo>
                    <a:lnTo>
                      <a:pt x="103" y="42"/>
                    </a:lnTo>
                    <a:lnTo>
                      <a:pt x="92" y="51"/>
                    </a:lnTo>
                    <a:lnTo>
                      <a:pt x="87" y="51"/>
                    </a:lnTo>
                    <a:lnTo>
                      <a:pt x="87" y="59"/>
                    </a:lnTo>
                    <a:lnTo>
                      <a:pt x="87" y="68"/>
                    </a:lnTo>
                    <a:lnTo>
                      <a:pt x="87" y="76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82" y="135"/>
                    </a:lnTo>
                    <a:lnTo>
                      <a:pt x="82" y="143"/>
                    </a:lnTo>
                    <a:lnTo>
                      <a:pt x="82" y="151"/>
                    </a:lnTo>
                    <a:lnTo>
                      <a:pt x="72" y="151"/>
                    </a:lnTo>
                    <a:lnTo>
                      <a:pt x="72" y="160"/>
                    </a:lnTo>
                    <a:lnTo>
                      <a:pt x="72" y="151"/>
                    </a:lnTo>
                    <a:lnTo>
                      <a:pt x="62" y="151"/>
                    </a:lnTo>
                    <a:lnTo>
                      <a:pt x="51" y="151"/>
                    </a:lnTo>
                    <a:lnTo>
                      <a:pt x="41" y="151"/>
                    </a:lnTo>
                    <a:lnTo>
                      <a:pt x="41" y="143"/>
                    </a:lnTo>
                    <a:lnTo>
                      <a:pt x="41" y="135"/>
                    </a:lnTo>
                    <a:lnTo>
                      <a:pt x="46" y="126"/>
                    </a:lnTo>
                    <a:lnTo>
                      <a:pt x="46" y="110"/>
                    </a:lnTo>
                    <a:lnTo>
                      <a:pt x="46" y="101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41" y="68"/>
                    </a:lnTo>
                    <a:lnTo>
                      <a:pt x="41" y="59"/>
                    </a:lnTo>
                    <a:lnTo>
                      <a:pt x="31" y="51"/>
                    </a:lnTo>
                    <a:lnTo>
                      <a:pt x="31" y="42"/>
                    </a:lnTo>
                    <a:lnTo>
                      <a:pt x="26" y="34"/>
                    </a:lnTo>
                    <a:lnTo>
                      <a:pt x="26" y="26"/>
                    </a:lnTo>
                    <a:close/>
                  </a:path>
                </a:pathLst>
              </a:custGeom>
              <a:solidFill>
                <a:srgbClr val="99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7" name="Freeform 216"/>
              <p:cNvSpPr>
                <a:spLocks/>
              </p:cNvSpPr>
              <p:nvPr/>
            </p:nvSpPr>
            <p:spPr bwMode="auto">
              <a:xfrm>
                <a:off x="1062" y="2908"/>
                <a:ext cx="128" cy="160"/>
              </a:xfrm>
              <a:custGeom>
                <a:avLst/>
                <a:gdLst>
                  <a:gd name="T0" fmla="*/ 5 w 128"/>
                  <a:gd name="T1" fmla="*/ 17 h 160"/>
                  <a:gd name="T2" fmla="*/ 5 w 128"/>
                  <a:gd name="T3" fmla="*/ 0 h 160"/>
                  <a:gd name="T4" fmla="*/ 26 w 128"/>
                  <a:gd name="T5" fmla="*/ 0 h 160"/>
                  <a:gd name="T6" fmla="*/ 41 w 128"/>
                  <a:gd name="T7" fmla="*/ 9 h 160"/>
                  <a:gd name="T8" fmla="*/ 62 w 128"/>
                  <a:gd name="T9" fmla="*/ 51 h 160"/>
                  <a:gd name="T10" fmla="*/ 82 w 128"/>
                  <a:gd name="T11" fmla="*/ 17 h 160"/>
                  <a:gd name="T12" fmla="*/ 103 w 128"/>
                  <a:gd name="T13" fmla="*/ 0 h 160"/>
                  <a:gd name="T14" fmla="*/ 108 w 128"/>
                  <a:gd name="T15" fmla="*/ 9 h 160"/>
                  <a:gd name="T16" fmla="*/ 128 w 128"/>
                  <a:gd name="T17" fmla="*/ 9 h 160"/>
                  <a:gd name="T18" fmla="*/ 103 w 128"/>
                  <a:gd name="T19" fmla="*/ 34 h 160"/>
                  <a:gd name="T20" fmla="*/ 87 w 128"/>
                  <a:gd name="T21" fmla="*/ 68 h 160"/>
                  <a:gd name="T22" fmla="*/ 82 w 128"/>
                  <a:gd name="T23" fmla="*/ 110 h 160"/>
                  <a:gd name="T24" fmla="*/ 82 w 128"/>
                  <a:gd name="T25" fmla="*/ 151 h 160"/>
                  <a:gd name="T26" fmla="*/ 67 w 128"/>
                  <a:gd name="T27" fmla="*/ 151 h 160"/>
                  <a:gd name="T28" fmla="*/ 41 w 128"/>
                  <a:gd name="T29" fmla="*/ 143 h 160"/>
                  <a:gd name="T30" fmla="*/ 41 w 128"/>
                  <a:gd name="T31" fmla="*/ 93 h 160"/>
                  <a:gd name="T32" fmla="*/ 31 w 128"/>
                  <a:gd name="T33" fmla="*/ 51 h 160"/>
                  <a:gd name="T34" fmla="*/ 26 w 128"/>
                  <a:gd name="T35" fmla="*/ 26 h 160"/>
                  <a:gd name="T36" fmla="*/ 10 w 128"/>
                  <a:gd name="T37" fmla="*/ 17 h 160"/>
                  <a:gd name="T38" fmla="*/ 0 w 128"/>
                  <a:gd name="T39" fmla="*/ 9 h 160"/>
                  <a:gd name="T40" fmla="*/ 5 w 128"/>
                  <a:gd name="T41" fmla="*/ 0 h 160"/>
                  <a:gd name="T42" fmla="*/ 10 w 128"/>
                  <a:gd name="T43" fmla="*/ 9 h 160"/>
                  <a:gd name="T44" fmla="*/ 26 w 128"/>
                  <a:gd name="T45" fmla="*/ 0 h 160"/>
                  <a:gd name="T46" fmla="*/ 31 w 128"/>
                  <a:gd name="T47" fmla="*/ 0 h 160"/>
                  <a:gd name="T48" fmla="*/ 41 w 128"/>
                  <a:gd name="T49" fmla="*/ 17 h 160"/>
                  <a:gd name="T50" fmla="*/ 46 w 128"/>
                  <a:gd name="T51" fmla="*/ 26 h 160"/>
                  <a:gd name="T52" fmla="*/ 62 w 128"/>
                  <a:gd name="T53" fmla="*/ 42 h 160"/>
                  <a:gd name="T54" fmla="*/ 67 w 128"/>
                  <a:gd name="T55" fmla="*/ 34 h 160"/>
                  <a:gd name="T56" fmla="*/ 82 w 128"/>
                  <a:gd name="T57" fmla="*/ 26 h 160"/>
                  <a:gd name="T58" fmla="*/ 87 w 128"/>
                  <a:gd name="T59" fmla="*/ 9 h 160"/>
                  <a:gd name="T60" fmla="*/ 92 w 128"/>
                  <a:gd name="T61" fmla="*/ 0 h 160"/>
                  <a:gd name="T62" fmla="*/ 103 w 128"/>
                  <a:gd name="T63" fmla="*/ 0 h 160"/>
                  <a:gd name="T64" fmla="*/ 108 w 128"/>
                  <a:gd name="T65" fmla="*/ 17 h 160"/>
                  <a:gd name="T66" fmla="*/ 123 w 128"/>
                  <a:gd name="T67" fmla="*/ 0 h 160"/>
                  <a:gd name="T68" fmla="*/ 128 w 128"/>
                  <a:gd name="T69" fmla="*/ 17 h 160"/>
                  <a:gd name="T70" fmla="*/ 123 w 128"/>
                  <a:gd name="T71" fmla="*/ 26 h 160"/>
                  <a:gd name="T72" fmla="*/ 103 w 128"/>
                  <a:gd name="T73" fmla="*/ 34 h 160"/>
                  <a:gd name="T74" fmla="*/ 103 w 128"/>
                  <a:gd name="T75" fmla="*/ 42 h 160"/>
                  <a:gd name="T76" fmla="*/ 87 w 128"/>
                  <a:gd name="T77" fmla="*/ 51 h 160"/>
                  <a:gd name="T78" fmla="*/ 87 w 128"/>
                  <a:gd name="T79" fmla="*/ 68 h 160"/>
                  <a:gd name="T80" fmla="*/ 87 w 128"/>
                  <a:gd name="T81" fmla="*/ 76 h 160"/>
                  <a:gd name="T82" fmla="*/ 82 w 128"/>
                  <a:gd name="T83" fmla="*/ 101 h 160"/>
                  <a:gd name="T84" fmla="*/ 82 w 128"/>
                  <a:gd name="T85" fmla="*/ 118 h 160"/>
                  <a:gd name="T86" fmla="*/ 82 w 128"/>
                  <a:gd name="T87" fmla="*/ 126 h 160"/>
                  <a:gd name="T88" fmla="*/ 82 w 128"/>
                  <a:gd name="T89" fmla="*/ 143 h 160"/>
                  <a:gd name="T90" fmla="*/ 82 w 128"/>
                  <a:gd name="T91" fmla="*/ 151 h 160"/>
                  <a:gd name="T92" fmla="*/ 72 w 128"/>
                  <a:gd name="T93" fmla="*/ 160 h 160"/>
                  <a:gd name="T94" fmla="*/ 62 w 128"/>
                  <a:gd name="T95" fmla="*/ 151 h 160"/>
                  <a:gd name="T96" fmla="*/ 41 w 128"/>
                  <a:gd name="T97" fmla="*/ 151 h 160"/>
                  <a:gd name="T98" fmla="*/ 41 w 128"/>
                  <a:gd name="T99" fmla="*/ 135 h 160"/>
                  <a:gd name="T100" fmla="*/ 46 w 128"/>
                  <a:gd name="T101" fmla="*/ 126 h 160"/>
                  <a:gd name="T102" fmla="*/ 46 w 128"/>
                  <a:gd name="T103" fmla="*/ 101 h 160"/>
                  <a:gd name="T104" fmla="*/ 41 w 128"/>
                  <a:gd name="T105" fmla="*/ 84 h 160"/>
                  <a:gd name="T106" fmla="*/ 41 w 128"/>
                  <a:gd name="T107" fmla="*/ 68 h 160"/>
                  <a:gd name="T108" fmla="*/ 31 w 128"/>
                  <a:gd name="T109" fmla="*/ 51 h 160"/>
                  <a:gd name="T110" fmla="*/ 31 w 128"/>
                  <a:gd name="T111" fmla="*/ 42 h 16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28" h="160">
                    <a:moveTo>
                      <a:pt x="26" y="26"/>
                    </a:moveTo>
                    <a:lnTo>
                      <a:pt x="10" y="26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9"/>
                    </a:lnTo>
                    <a:lnTo>
                      <a:pt x="41" y="26"/>
                    </a:lnTo>
                    <a:lnTo>
                      <a:pt x="51" y="34"/>
                    </a:lnTo>
                    <a:lnTo>
                      <a:pt x="62" y="51"/>
                    </a:lnTo>
                    <a:lnTo>
                      <a:pt x="72" y="26"/>
                    </a:lnTo>
                    <a:lnTo>
                      <a:pt x="82" y="17"/>
                    </a:lnTo>
                    <a:lnTo>
                      <a:pt x="87" y="0"/>
                    </a:lnTo>
                    <a:lnTo>
                      <a:pt x="92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17"/>
                    </a:lnTo>
                    <a:lnTo>
                      <a:pt x="108" y="9"/>
                    </a:lnTo>
                    <a:lnTo>
                      <a:pt x="123" y="0"/>
                    </a:lnTo>
                    <a:lnTo>
                      <a:pt x="128" y="9"/>
                    </a:lnTo>
                    <a:lnTo>
                      <a:pt x="128" y="17"/>
                    </a:lnTo>
                    <a:lnTo>
                      <a:pt x="123" y="26"/>
                    </a:lnTo>
                    <a:lnTo>
                      <a:pt x="103" y="34"/>
                    </a:lnTo>
                    <a:lnTo>
                      <a:pt x="92" y="42"/>
                    </a:lnTo>
                    <a:lnTo>
                      <a:pt x="87" y="51"/>
                    </a:lnTo>
                    <a:lnTo>
                      <a:pt x="87" y="68"/>
                    </a:lnTo>
                    <a:lnTo>
                      <a:pt x="82" y="84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82" y="126"/>
                    </a:lnTo>
                    <a:lnTo>
                      <a:pt x="82" y="135"/>
                    </a:lnTo>
                    <a:lnTo>
                      <a:pt x="82" y="151"/>
                    </a:lnTo>
                    <a:lnTo>
                      <a:pt x="72" y="160"/>
                    </a:lnTo>
                    <a:lnTo>
                      <a:pt x="67" y="151"/>
                    </a:lnTo>
                    <a:lnTo>
                      <a:pt x="41" y="151"/>
                    </a:lnTo>
                    <a:lnTo>
                      <a:pt x="41" y="143"/>
                    </a:lnTo>
                    <a:lnTo>
                      <a:pt x="46" y="126"/>
                    </a:lnTo>
                    <a:lnTo>
                      <a:pt x="46" y="118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68"/>
                    </a:lnTo>
                    <a:lnTo>
                      <a:pt x="31" y="51"/>
                    </a:lnTo>
                    <a:lnTo>
                      <a:pt x="26" y="34"/>
                    </a:lnTo>
                    <a:lnTo>
                      <a:pt x="26" y="26"/>
                    </a:lnTo>
                    <a:lnTo>
                      <a:pt x="21" y="26"/>
                    </a:lnTo>
                    <a:lnTo>
                      <a:pt x="10" y="26"/>
                    </a:lnTo>
                    <a:lnTo>
                      <a:pt x="10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1" y="26"/>
                    </a:lnTo>
                    <a:lnTo>
                      <a:pt x="46" y="26"/>
                    </a:lnTo>
                    <a:lnTo>
                      <a:pt x="51" y="34"/>
                    </a:lnTo>
                    <a:lnTo>
                      <a:pt x="62" y="42"/>
                    </a:lnTo>
                    <a:lnTo>
                      <a:pt x="62" y="51"/>
                    </a:lnTo>
                    <a:lnTo>
                      <a:pt x="67" y="34"/>
                    </a:lnTo>
                    <a:lnTo>
                      <a:pt x="72" y="26"/>
                    </a:lnTo>
                    <a:lnTo>
                      <a:pt x="82" y="26"/>
                    </a:lnTo>
                    <a:lnTo>
                      <a:pt x="87" y="9"/>
                    </a:lnTo>
                    <a:lnTo>
                      <a:pt x="92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17"/>
                    </a:lnTo>
                    <a:lnTo>
                      <a:pt x="113" y="9"/>
                    </a:lnTo>
                    <a:lnTo>
                      <a:pt x="123" y="0"/>
                    </a:lnTo>
                    <a:lnTo>
                      <a:pt x="128" y="0"/>
                    </a:lnTo>
                    <a:lnTo>
                      <a:pt x="128" y="9"/>
                    </a:lnTo>
                    <a:lnTo>
                      <a:pt x="128" y="17"/>
                    </a:lnTo>
                    <a:lnTo>
                      <a:pt x="123" y="17"/>
                    </a:lnTo>
                    <a:lnTo>
                      <a:pt x="123" y="26"/>
                    </a:lnTo>
                    <a:lnTo>
                      <a:pt x="113" y="26"/>
                    </a:lnTo>
                    <a:lnTo>
                      <a:pt x="108" y="26"/>
                    </a:lnTo>
                    <a:lnTo>
                      <a:pt x="103" y="34"/>
                    </a:lnTo>
                    <a:lnTo>
                      <a:pt x="103" y="42"/>
                    </a:lnTo>
                    <a:lnTo>
                      <a:pt x="92" y="51"/>
                    </a:lnTo>
                    <a:lnTo>
                      <a:pt x="87" y="51"/>
                    </a:lnTo>
                    <a:lnTo>
                      <a:pt x="87" y="59"/>
                    </a:lnTo>
                    <a:lnTo>
                      <a:pt x="87" y="68"/>
                    </a:lnTo>
                    <a:lnTo>
                      <a:pt x="87" y="76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82" y="135"/>
                    </a:lnTo>
                    <a:lnTo>
                      <a:pt x="82" y="143"/>
                    </a:lnTo>
                    <a:lnTo>
                      <a:pt x="82" y="151"/>
                    </a:lnTo>
                    <a:lnTo>
                      <a:pt x="72" y="151"/>
                    </a:lnTo>
                    <a:lnTo>
                      <a:pt x="72" y="160"/>
                    </a:lnTo>
                    <a:lnTo>
                      <a:pt x="72" y="151"/>
                    </a:lnTo>
                    <a:lnTo>
                      <a:pt x="62" y="151"/>
                    </a:lnTo>
                    <a:lnTo>
                      <a:pt x="51" y="151"/>
                    </a:lnTo>
                    <a:lnTo>
                      <a:pt x="41" y="151"/>
                    </a:lnTo>
                    <a:lnTo>
                      <a:pt x="41" y="143"/>
                    </a:lnTo>
                    <a:lnTo>
                      <a:pt x="41" y="135"/>
                    </a:lnTo>
                    <a:lnTo>
                      <a:pt x="46" y="126"/>
                    </a:lnTo>
                    <a:lnTo>
                      <a:pt x="46" y="110"/>
                    </a:lnTo>
                    <a:lnTo>
                      <a:pt x="46" y="101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41" y="68"/>
                    </a:lnTo>
                    <a:lnTo>
                      <a:pt x="41" y="59"/>
                    </a:lnTo>
                    <a:lnTo>
                      <a:pt x="31" y="51"/>
                    </a:lnTo>
                    <a:lnTo>
                      <a:pt x="31" y="42"/>
                    </a:lnTo>
                    <a:lnTo>
                      <a:pt x="26" y="34"/>
                    </a:lnTo>
                    <a:lnTo>
                      <a:pt x="26" y="26"/>
                    </a:lnTo>
                    <a:close/>
                  </a:path>
                </a:pathLst>
              </a:custGeom>
              <a:solidFill>
                <a:srgbClr val="993366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4" name="Group 217"/>
            <p:cNvGrpSpPr>
              <a:grpSpLocks/>
            </p:cNvGrpSpPr>
            <p:nvPr/>
          </p:nvGrpSpPr>
          <p:grpSpPr bwMode="auto">
            <a:xfrm>
              <a:off x="2125" y="2841"/>
              <a:ext cx="359" cy="378"/>
              <a:chOff x="2125" y="2858"/>
              <a:chExt cx="359" cy="378"/>
            </a:xfrm>
          </p:grpSpPr>
          <p:sp>
            <p:nvSpPr>
              <p:cNvPr id="26651" name="Oval 218"/>
              <p:cNvSpPr>
                <a:spLocks noChangeArrowheads="1"/>
              </p:cNvSpPr>
              <p:nvPr/>
            </p:nvSpPr>
            <p:spPr bwMode="auto">
              <a:xfrm>
                <a:off x="2125" y="2992"/>
                <a:ext cx="359" cy="244"/>
              </a:xfrm>
              <a:prstGeom prst="ellipse">
                <a:avLst/>
              </a:prstGeom>
              <a:solidFill>
                <a:srgbClr val="993366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2" name="Freeform 219"/>
              <p:cNvSpPr>
                <a:spLocks/>
              </p:cNvSpPr>
              <p:nvPr/>
            </p:nvSpPr>
            <p:spPr bwMode="auto">
              <a:xfrm>
                <a:off x="2263" y="2866"/>
                <a:ext cx="129" cy="160"/>
              </a:xfrm>
              <a:custGeom>
                <a:avLst/>
                <a:gdLst>
                  <a:gd name="T0" fmla="*/ 21 w 129"/>
                  <a:gd name="T1" fmla="*/ 26 h 160"/>
                  <a:gd name="T2" fmla="*/ 6 w 129"/>
                  <a:gd name="T3" fmla="*/ 17 h 160"/>
                  <a:gd name="T4" fmla="*/ 6 w 129"/>
                  <a:gd name="T5" fmla="*/ 17 h 160"/>
                  <a:gd name="T6" fmla="*/ 0 w 129"/>
                  <a:gd name="T7" fmla="*/ 9 h 160"/>
                  <a:gd name="T8" fmla="*/ 6 w 129"/>
                  <a:gd name="T9" fmla="*/ 0 h 160"/>
                  <a:gd name="T10" fmla="*/ 6 w 129"/>
                  <a:gd name="T11" fmla="*/ 9 h 160"/>
                  <a:gd name="T12" fmla="*/ 21 w 129"/>
                  <a:gd name="T13" fmla="*/ 17 h 160"/>
                  <a:gd name="T14" fmla="*/ 21 w 129"/>
                  <a:gd name="T15" fmla="*/ 9 h 160"/>
                  <a:gd name="T16" fmla="*/ 26 w 129"/>
                  <a:gd name="T17" fmla="*/ 0 h 160"/>
                  <a:gd name="T18" fmla="*/ 42 w 129"/>
                  <a:gd name="T19" fmla="*/ 17 h 160"/>
                  <a:gd name="T20" fmla="*/ 42 w 129"/>
                  <a:gd name="T21" fmla="*/ 17 h 160"/>
                  <a:gd name="T22" fmla="*/ 57 w 129"/>
                  <a:gd name="T23" fmla="*/ 42 h 160"/>
                  <a:gd name="T24" fmla="*/ 57 w 129"/>
                  <a:gd name="T25" fmla="*/ 42 h 160"/>
                  <a:gd name="T26" fmla="*/ 67 w 129"/>
                  <a:gd name="T27" fmla="*/ 42 h 160"/>
                  <a:gd name="T28" fmla="*/ 77 w 129"/>
                  <a:gd name="T29" fmla="*/ 34 h 160"/>
                  <a:gd name="T30" fmla="*/ 83 w 129"/>
                  <a:gd name="T31" fmla="*/ 17 h 160"/>
                  <a:gd name="T32" fmla="*/ 88 w 129"/>
                  <a:gd name="T33" fmla="*/ 9 h 160"/>
                  <a:gd name="T34" fmla="*/ 98 w 129"/>
                  <a:gd name="T35" fmla="*/ 0 h 160"/>
                  <a:gd name="T36" fmla="*/ 98 w 129"/>
                  <a:gd name="T37" fmla="*/ 0 h 160"/>
                  <a:gd name="T38" fmla="*/ 103 w 129"/>
                  <a:gd name="T39" fmla="*/ 9 h 160"/>
                  <a:gd name="T40" fmla="*/ 103 w 129"/>
                  <a:gd name="T41" fmla="*/ 17 h 160"/>
                  <a:gd name="T42" fmla="*/ 119 w 129"/>
                  <a:gd name="T43" fmla="*/ 9 h 160"/>
                  <a:gd name="T44" fmla="*/ 124 w 129"/>
                  <a:gd name="T45" fmla="*/ 9 h 160"/>
                  <a:gd name="T46" fmla="*/ 124 w 129"/>
                  <a:gd name="T47" fmla="*/ 9 h 160"/>
                  <a:gd name="T48" fmla="*/ 129 w 129"/>
                  <a:gd name="T49" fmla="*/ 17 h 160"/>
                  <a:gd name="T50" fmla="*/ 124 w 129"/>
                  <a:gd name="T51" fmla="*/ 17 h 160"/>
                  <a:gd name="T52" fmla="*/ 108 w 129"/>
                  <a:gd name="T53" fmla="*/ 34 h 160"/>
                  <a:gd name="T54" fmla="*/ 103 w 129"/>
                  <a:gd name="T55" fmla="*/ 42 h 160"/>
                  <a:gd name="T56" fmla="*/ 98 w 129"/>
                  <a:gd name="T57" fmla="*/ 51 h 160"/>
                  <a:gd name="T58" fmla="*/ 88 w 129"/>
                  <a:gd name="T59" fmla="*/ 59 h 160"/>
                  <a:gd name="T60" fmla="*/ 88 w 129"/>
                  <a:gd name="T61" fmla="*/ 68 h 160"/>
                  <a:gd name="T62" fmla="*/ 88 w 129"/>
                  <a:gd name="T63" fmla="*/ 68 h 160"/>
                  <a:gd name="T64" fmla="*/ 83 w 129"/>
                  <a:gd name="T65" fmla="*/ 84 h 160"/>
                  <a:gd name="T66" fmla="*/ 83 w 129"/>
                  <a:gd name="T67" fmla="*/ 93 h 160"/>
                  <a:gd name="T68" fmla="*/ 83 w 129"/>
                  <a:gd name="T69" fmla="*/ 118 h 160"/>
                  <a:gd name="T70" fmla="*/ 83 w 129"/>
                  <a:gd name="T71" fmla="*/ 118 h 160"/>
                  <a:gd name="T72" fmla="*/ 83 w 129"/>
                  <a:gd name="T73" fmla="*/ 135 h 160"/>
                  <a:gd name="T74" fmla="*/ 77 w 129"/>
                  <a:gd name="T75" fmla="*/ 143 h 160"/>
                  <a:gd name="T76" fmla="*/ 77 w 129"/>
                  <a:gd name="T77" fmla="*/ 160 h 160"/>
                  <a:gd name="T78" fmla="*/ 83 w 129"/>
                  <a:gd name="T79" fmla="*/ 160 h 160"/>
                  <a:gd name="T80" fmla="*/ 77 w 129"/>
                  <a:gd name="T81" fmla="*/ 160 h 160"/>
                  <a:gd name="T82" fmla="*/ 57 w 129"/>
                  <a:gd name="T83" fmla="*/ 160 h 160"/>
                  <a:gd name="T84" fmla="*/ 42 w 129"/>
                  <a:gd name="T85" fmla="*/ 152 h 160"/>
                  <a:gd name="T86" fmla="*/ 42 w 129"/>
                  <a:gd name="T87" fmla="*/ 143 h 160"/>
                  <a:gd name="T88" fmla="*/ 42 w 129"/>
                  <a:gd name="T89" fmla="*/ 143 h 160"/>
                  <a:gd name="T90" fmla="*/ 42 w 129"/>
                  <a:gd name="T91" fmla="*/ 126 h 160"/>
                  <a:gd name="T92" fmla="*/ 47 w 129"/>
                  <a:gd name="T93" fmla="*/ 118 h 160"/>
                  <a:gd name="T94" fmla="*/ 42 w 129"/>
                  <a:gd name="T95" fmla="*/ 101 h 160"/>
                  <a:gd name="T96" fmla="*/ 42 w 129"/>
                  <a:gd name="T97" fmla="*/ 93 h 160"/>
                  <a:gd name="T98" fmla="*/ 42 w 129"/>
                  <a:gd name="T99" fmla="*/ 76 h 160"/>
                  <a:gd name="T100" fmla="*/ 36 w 129"/>
                  <a:gd name="T101" fmla="*/ 68 h 160"/>
                  <a:gd name="T102" fmla="*/ 36 w 129"/>
                  <a:gd name="T103" fmla="*/ 59 h 160"/>
                  <a:gd name="T104" fmla="*/ 36 w 129"/>
                  <a:gd name="T105" fmla="*/ 51 h 160"/>
                  <a:gd name="T106" fmla="*/ 26 w 129"/>
                  <a:gd name="T107" fmla="*/ 42 h 160"/>
                  <a:gd name="T108" fmla="*/ 26 w 129"/>
                  <a:gd name="T109" fmla="*/ 34 h 160"/>
                  <a:gd name="T110" fmla="*/ 26 w 129"/>
                  <a:gd name="T111" fmla="*/ 26 h 16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29" h="160">
                    <a:moveTo>
                      <a:pt x="26" y="26"/>
                    </a:moveTo>
                    <a:lnTo>
                      <a:pt x="21" y="26"/>
                    </a:lnTo>
                    <a:lnTo>
                      <a:pt x="16" y="17"/>
                    </a:lnTo>
                    <a:lnTo>
                      <a:pt x="6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9"/>
                    </a:lnTo>
                    <a:lnTo>
                      <a:pt x="16" y="9"/>
                    </a:lnTo>
                    <a:lnTo>
                      <a:pt x="21" y="17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6" y="9"/>
                    </a:lnTo>
                    <a:lnTo>
                      <a:pt x="42" y="17"/>
                    </a:lnTo>
                    <a:lnTo>
                      <a:pt x="47" y="34"/>
                    </a:lnTo>
                    <a:lnTo>
                      <a:pt x="57" y="42"/>
                    </a:lnTo>
                    <a:lnTo>
                      <a:pt x="62" y="51"/>
                    </a:lnTo>
                    <a:lnTo>
                      <a:pt x="67" y="42"/>
                    </a:lnTo>
                    <a:lnTo>
                      <a:pt x="77" y="34"/>
                    </a:lnTo>
                    <a:lnTo>
                      <a:pt x="83" y="26"/>
                    </a:lnTo>
                    <a:lnTo>
                      <a:pt x="83" y="17"/>
                    </a:lnTo>
                    <a:lnTo>
                      <a:pt x="88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19" y="9"/>
                    </a:lnTo>
                    <a:lnTo>
                      <a:pt x="124" y="9"/>
                    </a:lnTo>
                    <a:lnTo>
                      <a:pt x="129" y="17"/>
                    </a:lnTo>
                    <a:lnTo>
                      <a:pt x="124" y="17"/>
                    </a:lnTo>
                    <a:lnTo>
                      <a:pt x="119" y="26"/>
                    </a:lnTo>
                    <a:lnTo>
                      <a:pt x="108" y="34"/>
                    </a:lnTo>
                    <a:lnTo>
                      <a:pt x="103" y="42"/>
                    </a:lnTo>
                    <a:lnTo>
                      <a:pt x="98" y="42"/>
                    </a:lnTo>
                    <a:lnTo>
                      <a:pt x="98" y="51"/>
                    </a:lnTo>
                    <a:lnTo>
                      <a:pt x="88" y="59"/>
                    </a:lnTo>
                    <a:lnTo>
                      <a:pt x="88" y="68"/>
                    </a:lnTo>
                    <a:lnTo>
                      <a:pt x="83" y="76"/>
                    </a:lnTo>
                    <a:lnTo>
                      <a:pt x="83" y="84"/>
                    </a:lnTo>
                    <a:lnTo>
                      <a:pt x="83" y="93"/>
                    </a:lnTo>
                    <a:lnTo>
                      <a:pt x="83" y="110"/>
                    </a:lnTo>
                    <a:lnTo>
                      <a:pt x="83" y="118"/>
                    </a:lnTo>
                    <a:lnTo>
                      <a:pt x="83" y="126"/>
                    </a:lnTo>
                    <a:lnTo>
                      <a:pt x="83" y="135"/>
                    </a:lnTo>
                    <a:lnTo>
                      <a:pt x="77" y="143"/>
                    </a:lnTo>
                    <a:lnTo>
                      <a:pt x="77" y="152"/>
                    </a:lnTo>
                    <a:lnTo>
                      <a:pt x="77" y="160"/>
                    </a:lnTo>
                    <a:lnTo>
                      <a:pt x="83" y="160"/>
                    </a:lnTo>
                    <a:lnTo>
                      <a:pt x="77" y="160"/>
                    </a:lnTo>
                    <a:lnTo>
                      <a:pt x="67" y="160"/>
                    </a:lnTo>
                    <a:lnTo>
                      <a:pt x="57" y="160"/>
                    </a:lnTo>
                    <a:lnTo>
                      <a:pt x="42" y="160"/>
                    </a:lnTo>
                    <a:lnTo>
                      <a:pt x="42" y="152"/>
                    </a:lnTo>
                    <a:lnTo>
                      <a:pt x="42" y="143"/>
                    </a:lnTo>
                    <a:lnTo>
                      <a:pt x="42" y="135"/>
                    </a:lnTo>
                    <a:lnTo>
                      <a:pt x="42" y="126"/>
                    </a:lnTo>
                    <a:lnTo>
                      <a:pt x="47" y="118"/>
                    </a:lnTo>
                    <a:lnTo>
                      <a:pt x="42" y="110"/>
                    </a:lnTo>
                    <a:lnTo>
                      <a:pt x="42" y="101"/>
                    </a:lnTo>
                    <a:lnTo>
                      <a:pt x="42" y="93"/>
                    </a:lnTo>
                    <a:lnTo>
                      <a:pt x="42" y="84"/>
                    </a:lnTo>
                    <a:lnTo>
                      <a:pt x="42" y="76"/>
                    </a:lnTo>
                    <a:lnTo>
                      <a:pt x="42" y="68"/>
                    </a:lnTo>
                    <a:lnTo>
                      <a:pt x="36" y="68"/>
                    </a:lnTo>
                    <a:lnTo>
                      <a:pt x="36" y="59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26" y="42"/>
                    </a:lnTo>
                    <a:lnTo>
                      <a:pt x="26" y="34"/>
                    </a:lnTo>
                    <a:lnTo>
                      <a:pt x="21" y="26"/>
                    </a:lnTo>
                    <a:lnTo>
                      <a:pt x="26" y="26"/>
                    </a:lnTo>
                    <a:close/>
                  </a:path>
                </a:pathLst>
              </a:custGeom>
              <a:solidFill>
                <a:srgbClr val="99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3" name="Freeform 220"/>
              <p:cNvSpPr>
                <a:spLocks/>
              </p:cNvSpPr>
              <p:nvPr/>
            </p:nvSpPr>
            <p:spPr bwMode="auto">
              <a:xfrm>
                <a:off x="2263" y="2858"/>
                <a:ext cx="129" cy="168"/>
              </a:xfrm>
              <a:custGeom>
                <a:avLst/>
                <a:gdLst>
                  <a:gd name="T0" fmla="*/ 26 w 129"/>
                  <a:gd name="T1" fmla="*/ 34 h 168"/>
                  <a:gd name="T2" fmla="*/ 16 w 129"/>
                  <a:gd name="T3" fmla="*/ 25 h 168"/>
                  <a:gd name="T4" fmla="*/ 6 w 129"/>
                  <a:gd name="T5" fmla="*/ 25 h 168"/>
                  <a:gd name="T6" fmla="*/ 0 w 129"/>
                  <a:gd name="T7" fmla="*/ 17 h 168"/>
                  <a:gd name="T8" fmla="*/ 0 w 129"/>
                  <a:gd name="T9" fmla="*/ 17 h 168"/>
                  <a:gd name="T10" fmla="*/ 6 w 129"/>
                  <a:gd name="T11" fmla="*/ 8 h 168"/>
                  <a:gd name="T12" fmla="*/ 16 w 129"/>
                  <a:gd name="T13" fmla="*/ 17 h 168"/>
                  <a:gd name="T14" fmla="*/ 21 w 129"/>
                  <a:gd name="T15" fmla="*/ 25 h 168"/>
                  <a:gd name="T16" fmla="*/ 21 w 129"/>
                  <a:gd name="T17" fmla="*/ 17 h 168"/>
                  <a:gd name="T18" fmla="*/ 26 w 129"/>
                  <a:gd name="T19" fmla="*/ 8 h 168"/>
                  <a:gd name="T20" fmla="*/ 26 w 129"/>
                  <a:gd name="T21" fmla="*/ 8 h 168"/>
                  <a:gd name="T22" fmla="*/ 42 w 129"/>
                  <a:gd name="T23" fmla="*/ 25 h 168"/>
                  <a:gd name="T24" fmla="*/ 42 w 129"/>
                  <a:gd name="T25" fmla="*/ 25 h 168"/>
                  <a:gd name="T26" fmla="*/ 57 w 129"/>
                  <a:gd name="T27" fmla="*/ 50 h 168"/>
                  <a:gd name="T28" fmla="*/ 62 w 129"/>
                  <a:gd name="T29" fmla="*/ 59 h 168"/>
                  <a:gd name="T30" fmla="*/ 62 w 129"/>
                  <a:gd name="T31" fmla="*/ 59 h 168"/>
                  <a:gd name="T32" fmla="*/ 77 w 129"/>
                  <a:gd name="T33" fmla="*/ 42 h 168"/>
                  <a:gd name="T34" fmla="*/ 83 w 129"/>
                  <a:gd name="T35" fmla="*/ 25 h 168"/>
                  <a:gd name="T36" fmla="*/ 88 w 129"/>
                  <a:gd name="T37" fmla="*/ 17 h 168"/>
                  <a:gd name="T38" fmla="*/ 98 w 129"/>
                  <a:gd name="T39" fmla="*/ 0 h 168"/>
                  <a:gd name="T40" fmla="*/ 103 w 129"/>
                  <a:gd name="T41" fmla="*/ 8 h 168"/>
                  <a:gd name="T42" fmla="*/ 103 w 129"/>
                  <a:gd name="T43" fmla="*/ 17 h 168"/>
                  <a:gd name="T44" fmla="*/ 103 w 129"/>
                  <a:gd name="T45" fmla="*/ 25 h 168"/>
                  <a:gd name="T46" fmla="*/ 108 w 129"/>
                  <a:gd name="T47" fmla="*/ 25 h 168"/>
                  <a:gd name="T48" fmla="*/ 119 w 129"/>
                  <a:gd name="T49" fmla="*/ 17 h 168"/>
                  <a:gd name="T50" fmla="*/ 124 w 129"/>
                  <a:gd name="T51" fmla="*/ 8 h 168"/>
                  <a:gd name="T52" fmla="*/ 129 w 129"/>
                  <a:gd name="T53" fmla="*/ 25 h 168"/>
                  <a:gd name="T54" fmla="*/ 124 w 129"/>
                  <a:gd name="T55" fmla="*/ 25 h 168"/>
                  <a:gd name="T56" fmla="*/ 119 w 129"/>
                  <a:gd name="T57" fmla="*/ 34 h 168"/>
                  <a:gd name="T58" fmla="*/ 103 w 129"/>
                  <a:gd name="T59" fmla="*/ 50 h 168"/>
                  <a:gd name="T60" fmla="*/ 98 w 129"/>
                  <a:gd name="T61" fmla="*/ 50 h 168"/>
                  <a:gd name="T62" fmla="*/ 88 w 129"/>
                  <a:gd name="T63" fmla="*/ 67 h 168"/>
                  <a:gd name="T64" fmla="*/ 88 w 129"/>
                  <a:gd name="T65" fmla="*/ 76 h 168"/>
                  <a:gd name="T66" fmla="*/ 83 w 129"/>
                  <a:gd name="T67" fmla="*/ 92 h 168"/>
                  <a:gd name="T68" fmla="*/ 83 w 129"/>
                  <a:gd name="T69" fmla="*/ 118 h 168"/>
                  <a:gd name="T70" fmla="*/ 83 w 129"/>
                  <a:gd name="T71" fmla="*/ 126 h 168"/>
                  <a:gd name="T72" fmla="*/ 83 w 129"/>
                  <a:gd name="T73" fmla="*/ 134 h 168"/>
                  <a:gd name="T74" fmla="*/ 83 w 129"/>
                  <a:gd name="T75" fmla="*/ 143 h 168"/>
                  <a:gd name="T76" fmla="*/ 77 w 129"/>
                  <a:gd name="T77" fmla="*/ 160 h 168"/>
                  <a:gd name="T78" fmla="*/ 83 w 129"/>
                  <a:gd name="T79" fmla="*/ 168 h 168"/>
                  <a:gd name="T80" fmla="*/ 77 w 129"/>
                  <a:gd name="T81" fmla="*/ 168 h 168"/>
                  <a:gd name="T82" fmla="*/ 67 w 129"/>
                  <a:gd name="T83" fmla="*/ 168 h 168"/>
                  <a:gd name="T84" fmla="*/ 42 w 129"/>
                  <a:gd name="T85" fmla="*/ 168 h 168"/>
                  <a:gd name="T86" fmla="*/ 42 w 129"/>
                  <a:gd name="T87" fmla="*/ 160 h 168"/>
                  <a:gd name="T88" fmla="*/ 42 w 129"/>
                  <a:gd name="T89" fmla="*/ 151 h 168"/>
                  <a:gd name="T90" fmla="*/ 42 w 129"/>
                  <a:gd name="T91" fmla="*/ 143 h 168"/>
                  <a:gd name="T92" fmla="*/ 47 w 129"/>
                  <a:gd name="T93" fmla="*/ 126 h 168"/>
                  <a:gd name="T94" fmla="*/ 42 w 129"/>
                  <a:gd name="T95" fmla="*/ 101 h 168"/>
                  <a:gd name="T96" fmla="*/ 42 w 129"/>
                  <a:gd name="T97" fmla="*/ 101 h 168"/>
                  <a:gd name="T98" fmla="*/ 42 w 129"/>
                  <a:gd name="T99" fmla="*/ 76 h 168"/>
                  <a:gd name="T100" fmla="*/ 36 w 129"/>
                  <a:gd name="T101" fmla="*/ 67 h 168"/>
                  <a:gd name="T102" fmla="*/ 36 w 129"/>
                  <a:gd name="T103" fmla="*/ 50 h 168"/>
                  <a:gd name="T104" fmla="*/ 26 w 129"/>
                  <a:gd name="T105" fmla="*/ 42 h 168"/>
                  <a:gd name="T106" fmla="*/ 21 w 129"/>
                  <a:gd name="T107" fmla="*/ 34 h 16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29" h="168">
                    <a:moveTo>
                      <a:pt x="26" y="34"/>
                    </a:moveTo>
                    <a:lnTo>
                      <a:pt x="16" y="25"/>
                    </a:lnTo>
                    <a:lnTo>
                      <a:pt x="6" y="25"/>
                    </a:lnTo>
                    <a:lnTo>
                      <a:pt x="0" y="17"/>
                    </a:lnTo>
                    <a:lnTo>
                      <a:pt x="6" y="8"/>
                    </a:lnTo>
                    <a:lnTo>
                      <a:pt x="16" y="17"/>
                    </a:lnTo>
                    <a:lnTo>
                      <a:pt x="21" y="25"/>
                    </a:lnTo>
                    <a:lnTo>
                      <a:pt x="21" y="17"/>
                    </a:lnTo>
                    <a:lnTo>
                      <a:pt x="26" y="8"/>
                    </a:lnTo>
                    <a:lnTo>
                      <a:pt x="42" y="25"/>
                    </a:lnTo>
                    <a:lnTo>
                      <a:pt x="57" y="50"/>
                    </a:lnTo>
                    <a:lnTo>
                      <a:pt x="62" y="59"/>
                    </a:lnTo>
                    <a:lnTo>
                      <a:pt x="77" y="42"/>
                    </a:lnTo>
                    <a:lnTo>
                      <a:pt x="83" y="25"/>
                    </a:lnTo>
                    <a:lnTo>
                      <a:pt x="88" y="17"/>
                    </a:lnTo>
                    <a:lnTo>
                      <a:pt x="98" y="0"/>
                    </a:lnTo>
                    <a:lnTo>
                      <a:pt x="103" y="8"/>
                    </a:lnTo>
                    <a:lnTo>
                      <a:pt x="103" y="17"/>
                    </a:lnTo>
                    <a:lnTo>
                      <a:pt x="103" y="25"/>
                    </a:lnTo>
                    <a:lnTo>
                      <a:pt x="108" y="25"/>
                    </a:lnTo>
                    <a:lnTo>
                      <a:pt x="119" y="17"/>
                    </a:lnTo>
                    <a:lnTo>
                      <a:pt x="124" y="8"/>
                    </a:lnTo>
                    <a:lnTo>
                      <a:pt x="129" y="25"/>
                    </a:lnTo>
                    <a:lnTo>
                      <a:pt x="124" y="25"/>
                    </a:lnTo>
                    <a:lnTo>
                      <a:pt x="119" y="34"/>
                    </a:lnTo>
                    <a:lnTo>
                      <a:pt x="103" y="50"/>
                    </a:lnTo>
                    <a:lnTo>
                      <a:pt x="98" y="50"/>
                    </a:lnTo>
                    <a:lnTo>
                      <a:pt x="88" y="67"/>
                    </a:lnTo>
                    <a:lnTo>
                      <a:pt x="88" y="76"/>
                    </a:lnTo>
                    <a:lnTo>
                      <a:pt x="83" y="92"/>
                    </a:lnTo>
                    <a:lnTo>
                      <a:pt x="83" y="118"/>
                    </a:lnTo>
                    <a:lnTo>
                      <a:pt x="83" y="126"/>
                    </a:lnTo>
                    <a:lnTo>
                      <a:pt x="83" y="134"/>
                    </a:lnTo>
                    <a:lnTo>
                      <a:pt x="83" y="143"/>
                    </a:lnTo>
                    <a:lnTo>
                      <a:pt x="77" y="160"/>
                    </a:lnTo>
                    <a:lnTo>
                      <a:pt x="83" y="168"/>
                    </a:lnTo>
                    <a:lnTo>
                      <a:pt x="77" y="168"/>
                    </a:lnTo>
                    <a:lnTo>
                      <a:pt x="67" y="168"/>
                    </a:lnTo>
                    <a:lnTo>
                      <a:pt x="42" y="168"/>
                    </a:lnTo>
                    <a:lnTo>
                      <a:pt x="42" y="160"/>
                    </a:lnTo>
                    <a:lnTo>
                      <a:pt x="42" y="151"/>
                    </a:lnTo>
                    <a:lnTo>
                      <a:pt x="42" y="143"/>
                    </a:lnTo>
                    <a:lnTo>
                      <a:pt x="47" y="126"/>
                    </a:lnTo>
                    <a:lnTo>
                      <a:pt x="42" y="101"/>
                    </a:lnTo>
                    <a:lnTo>
                      <a:pt x="42" y="76"/>
                    </a:lnTo>
                    <a:lnTo>
                      <a:pt x="36" y="67"/>
                    </a:lnTo>
                    <a:lnTo>
                      <a:pt x="36" y="50"/>
                    </a:lnTo>
                    <a:lnTo>
                      <a:pt x="26" y="42"/>
                    </a:lnTo>
                    <a:lnTo>
                      <a:pt x="21" y="34"/>
                    </a:lnTo>
                  </a:path>
                </a:pathLst>
              </a:custGeom>
              <a:solidFill>
                <a:srgbClr val="993366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4" name="Freeform 221"/>
              <p:cNvSpPr>
                <a:spLocks/>
              </p:cNvSpPr>
              <p:nvPr/>
            </p:nvSpPr>
            <p:spPr bwMode="auto">
              <a:xfrm>
                <a:off x="2263" y="2866"/>
                <a:ext cx="129" cy="160"/>
              </a:xfrm>
              <a:custGeom>
                <a:avLst/>
                <a:gdLst>
                  <a:gd name="T0" fmla="*/ 21 w 129"/>
                  <a:gd name="T1" fmla="*/ 26 h 160"/>
                  <a:gd name="T2" fmla="*/ 6 w 129"/>
                  <a:gd name="T3" fmla="*/ 17 h 160"/>
                  <a:gd name="T4" fmla="*/ 6 w 129"/>
                  <a:gd name="T5" fmla="*/ 17 h 160"/>
                  <a:gd name="T6" fmla="*/ 0 w 129"/>
                  <a:gd name="T7" fmla="*/ 9 h 160"/>
                  <a:gd name="T8" fmla="*/ 6 w 129"/>
                  <a:gd name="T9" fmla="*/ 0 h 160"/>
                  <a:gd name="T10" fmla="*/ 6 w 129"/>
                  <a:gd name="T11" fmla="*/ 9 h 160"/>
                  <a:gd name="T12" fmla="*/ 21 w 129"/>
                  <a:gd name="T13" fmla="*/ 17 h 160"/>
                  <a:gd name="T14" fmla="*/ 21 w 129"/>
                  <a:gd name="T15" fmla="*/ 9 h 160"/>
                  <a:gd name="T16" fmla="*/ 26 w 129"/>
                  <a:gd name="T17" fmla="*/ 0 h 160"/>
                  <a:gd name="T18" fmla="*/ 42 w 129"/>
                  <a:gd name="T19" fmla="*/ 17 h 160"/>
                  <a:gd name="T20" fmla="*/ 42 w 129"/>
                  <a:gd name="T21" fmla="*/ 17 h 160"/>
                  <a:gd name="T22" fmla="*/ 57 w 129"/>
                  <a:gd name="T23" fmla="*/ 42 h 160"/>
                  <a:gd name="T24" fmla="*/ 57 w 129"/>
                  <a:gd name="T25" fmla="*/ 42 h 160"/>
                  <a:gd name="T26" fmla="*/ 67 w 129"/>
                  <a:gd name="T27" fmla="*/ 42 h 160"/>
                  <a:gd name="T28" fmla="*/ 77 w 129"/>
                  <a:gd name="T29" fmla="*/ 34 h 160"/>
                  <a:gd name="T30" fmla="*/ 83 w 129"/>
                  <a:gd name="T31" fmla="*/ 17 h 160"/>
                  <a:gd name="T32" fmla="*/ 88 w 129"/>
                  <a:gd name="T33" fmla="*/ 9 h 160"/>
                  <a:gd name="T34" fmla="*/ 98 w 129"/>
                  <a:gd name="T35" fmla="*/ 0 h 160"/>
                  <a:gd name="T36" fmla="*/ 98 w 129"/>
                  <a:gd name="T37" fmla="*/ 0 h 160"/>
                  <a:gd name="T38" fmla="*/ 103 w 129"/>
                  <a:gd name="T39" fmla="*/ 9 h 160"/>
                  <a:gd name="T40" fmla="*/ 103 w 129"/>
                  <a:gd name="T41" fmla="*/ 17 h 160"/>
                  <a:gd name="T42" fmla="*/ 119 w 129"/>
                  <a:gd name="T43" fmla="*/ 9 h 160"/>
                  <a:gd name="T44" fmla="*/ 124 w 129"/>
                  <a:gd name="T45" fmla="*/ 9 h 160"/>
                  <a:gd name="T46" fmla="*/ 124 w 129"/>
                  <a:gd name="T47" fmla="*/ 9 h 160"/>
                  <a:gd name="T48" fmla="*/ 129 w 129"/>
                  <a:gd name="T49" fmla="*/ 17 h 160"/>
                  <a:gd name="T50" fmla="*/ 124 w 129"/>
                  <a:gd name="T51" fmla="*/ 17 h 160"/>
                  <a:gd name="T52" fmla="*/ 108 w 129"/>
                  <a:gd name="T53" fmla="*/ 34 h 160"/>
                  <a:gd name="T54" fmla="*/ 103 w 129"/>
                  <a:gd name="T55" fmla="*/ 42 h 160"/>
                  <a:gd name="T56" fmla="*/ 98 w 129"/>
                  <a:gd name="T57" fmla="*/ 51 h 160"/>
                  <a:gd name="T58" fmla="*/ 88 w 129"/>
                  <a:gd name="T59" fmla="*/ 59 h 160"/>
                  <a:gd name="T60" fmla="*/ 88 w 129"/>
                  <a:gd name="T61" fmla="*/ 68 h 160"/>
                  <a:gd name="T62" fmla="*/ 88 w 129"/>
                  <a:gd name="T63" fmla="*/ 68 h 160"/>
                  <a:gd name="T64" fmla="*/ 83 w 129"/>
                  <a:gd name="T65" fmla="*/ 84 h 160"/>
                  <a:gd name="T66" fmla="*/ 83 w 129"/>
                  <a:gd name="T67" fmla="*/ 93 h 160"/>
                  <a:gd name="T68" fmla="*/ 83 w 129"/>
                  <a:gd name="T69" fmla="*/ 118 h 160"/>
                  <a:gd name="T70" fmla="*/ 83 w 129"/>
                  <a:gd name="T71" fmla="*/ 118 h 160"/>
                  <a:gd name="T72" fmla="*/ 83 w 129"/>
                  <a:gd name="T73" fmla="*/ 135 h 160"/>
                  <a:gd name="T74" fmla="*/ 77 w 129"/>
                  <a:gd name="T75" fmla="*/ 143 h 160"/>
                  <a:gd name="T76" fmla="*/ 77 w 129"/>
                  <a:gd name="T77" fmla="*/ 160 h 160"/>
                  <a:gd name="T78" fmla="*/ 83 w 129"/>
                  <a:gd name="T79" fmla="*/ 160 h 160"/>
                  <a:gd name="T80" fmla="*/ 77 w 129"/>
                  <a:gd name="T81" fmla="*/ 160 h 160"/>
                  <a:gd name="T82" fmla="*/ 57 w 129"/>
                  <a:gd name="T83" fmla="*/ 160 h 160"/>
                  <a:gd name="T84" fmla="*/ 42 w 129"/>
                  <a:gd name="T85" fmla="*/ 152 h 160"/>
                  <a:gd name="T86" fmla="*/ 42 w 129"/>
                  <a:gd name="T87" fmla="*/ 143 h 160"/>
                  <a:gd name="T88" fmla="*/ 42 w 129"/>
                  <a:gd name="T89" fmla="*/ 143 h 160"/>
                  <a:gd name="T90" fmla="*/ 42 w 129"/>
                  <a:gd name="T91" fmla="*/ 126 h 160"/>
                  <a:gd name="T92" fmla="*/ 47 w 129"/>
                  <a:gd name="T93" fmla="*/ 118 h 160"/>
                  <a:gd name="T94" fmla="*/ 42 w 129"/>
                  <a:gd name="T95" fmla="*/ 101 h 160"/>
                  <a:gd name="T96" fmla="*/ 42 w 129"/>
                  <a:gd name="T97" fmla="*/ 93 h 160"/>
                  <a:gd name="T98" fmla="*/ 42 w 129"/>
                  <a:gd name="T99" fmla="*/ 76 h 160"/>
                  <a:gd name="T100" fmla="*/ 36 w 129"/>
                  <a:gd name="T101" fmla="*/ 68 h 160"/>
                  <a:gd name="T102" fmla="*/ 36 w 129"/>
                  <a:gd name="T103" fmla="*/ 59 h 160"/>
                  <a:gd name="T104" fmla="*/ 36 w 129"/>
                  <a:gd name="T105" fmla="*/ 51 h 160"/>
                  <a:gd name="T106" fmla="*/ 26 w 129"/>
                  <a:gd name="T107" fmla="*/ 42 h 160"/>
                  <a:gd name="T108" fmla="*/ 26 w 129"/>
                  <a:gd name="T109" fmla="*/ 34 h 1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29" h="160">
                    <a:moveTo>
                      <a:pt x="26" y="26"/>
                    </a:moveTo>
                    <a:lnTo>
                      <a:pt x="21" y="26"/>
                    </a:lnTo>
                    <a:lnTo>
                      <a:pt x="16" y="17"/>
                    </a:lnTo>
                    <a:lnTo>
                      <a:pt x="6" y="17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9"/>
                    </a:lnTo>
                    <a:lnTo>
                      <a:pt x="16" y="9"/>
                    </a:lnTo>
                    <a:lnTo>
                      <a:pt x="21" y="17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6" y="9"/>
                    </a:lnTo>
                    <a:lnTo>
                      <a:pt x="42" y="17"/>
                    </a:lnTo>
                    <a:lnTo>
                      <a:pt x="47" y="34"/>
                    </a:lnTo>
                    <a:lnTo>
                      <a:pt x="57" y="42"/>
                    </a:lnTo>
                    <a:lnTo>
                      <a:pt x="62" y="51"/>
                    </a:lnTo>
                    <a:lnTo>
                      <a:pt x="67" y="42"/>
                    </a:lnTo>
                    <a:lnTo>
                      <a:pt x="77" y="34"/>
                    </a:lnTo>
                    <a:lnTo>
                      <a:pt x="83" y="26"/>
                    </a:lnTo>
                    <a:lnTo>
                      <a:pt x="83" y="17"/>
                    </a:lnTo>
                    <a:lnTo>
                      <a:pt x="88" y="9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3" y="17"/>
                    </a:lnTo>
                    <a:lnTo>
                      <a:pt x="108" y="17"/>
                    </a:lnTo>
                    <a:lnTo>
                      <a:pt x="119" y="9"/>
                    </a:lnTo>
                    <a:lnTo>
                      <a:pt x="124" y="9"/>
                    </a:lnTo>
                    <a:lnTo>
                      <a:pt x="129" y="17"/>
                    </a:lnTo>
                    <a:lnTo>
                      <a:pt x="124" y="17"/>
                    </a:lnTo>
                    <a:lnTo>
                      <a:pt x="119" y="26"/>
                    </a:lnTo>
                    <a:lnTo>
                      <a:pt x="108" y="34"/>
                    </a:lnTo>
                    <a:lnTo>
                      <a:pt x="103" y="42"/>
                    </a:lnTo>
                    <a:lnTo>
                      <a:pt x="98" y="42"/>
                    </a:lnTo>
                    <a:lnTo>
                      <a:pt x="98" y="51"/>
                    </a:lnTo>
                    <a:lnTo>
                      <a:pt x="88" y="59"/>
                    </a:lnTo>
                    <a:lnTo>
                      <a:pt x="88" y="68"/>
                    </a:lnTo>
                    <a:lnTo>
                      <a:pt x="83" y="76"/>
                    </a:lnTo>
                    <a:lnTo>
                      <a:pt x="83" y="84"/>
                    </a:lnTo>
                    <a:lnTo>
                      <a:pt x="83" y="93"/>
                    </a:lnTo>
                    <a:lnTo>
                      <a:pt x="83" y="110"/>
                    </a:lnTo>
                    <a:lnTo>
                      <a:pt x="83" y="118"/>
                    </a:lnTo>
                    <a:lnTo>
                      <a:pt x="83" y="126"/>
                    </a:lnTo>
                    <a:lnTo>
                      <a:pt x="83" y="135"/>
                    </a:lnTo>
                    <a:lnTo>
                      <a:pt x="77" y="143"/>
                    </a:lnTo>
                    <a:lnTo>
                      <a:pt x="77" y="152"/>
                    </a:lnTo>
                    <a:lnTo>
                      <a:pt x="77" y="160"/>
                    </a:lnTo>
                    <a:lnTo>
                      <a:pt x="83" y="160"/>
                    </a:lnTo>
                    <a:lnTo>
                      <a:pt x="77" y="160"/>
                    </a:lnTo>
                    <a:lnTo>
                      <a:pt x="67" y="160"/>
                    </a:lnTo>
                    <a:lnTo>
                      <a:pt x="57" y="160"/>
                    </a:lnTo>
                    <a:lnTo>
                      <a:pt x="42" y="160"/>
                    </a:lnTo>
                    <a:lnTo>
                      <a:pt x="42" y="152"/>
                    </a:lnTo>
                    <a:lnTo>
                      <a:pt x="42" y="143"/>
                    </a:lnTo>
                    <a:lnTo>
                      <a:pt x="42" y="135"/>
                    </a:lnTo>
                    <a:lnTo>
                      <a:pt x="42" y="126"/>
                    </a:lnTo>
                    <a:lnTo>
                      <a:pt x="47" y="118"/>
                    </a:lnTo>
                    <a:lnTo>
                      <a:pt x="42" y="110"/>
                    </a:lnTo>
                    <a:lnTo>
                      <a:pt x="42" y="101"/>
                    </a:lnTo>
                    <a:lnTo>
                      <a:pt x="42" y="93"/>
                    </a:lnTo>
                    <a:lnTo>
                      <a:pt x="42" y="84"/>
                    </a:lnTo>
                    <a:lnTo>
                      <a:pt x="42" y="76"/>
                    </a:lnTo>
                    <a:lnTo>
                      <a:pt x="42" y="68"/>
                    </a:lnTo>
                    <a:lnTo>
                      <a:pt x="36" y="68"/>
                    </a:lnTo>
                    <a:lnTo>
                      <a:pt x="36" y="59"/>
                    </a:lnTo>
                    <a:lnTo>
                      <a:pt x="36" y="51"/>
                    </a:lnTo>
                    <a:lnTo>
                      <a:pt x="36" y="42"/>
                    </a:lnTo>
                    <a:lnTo>
                      <a:pt x="26" y="42"/>
                    </a:lnTo>
                    <a:lnTo>
                      <a:pt x="26" y="34"/>
                    </a:lnTo>
                    <a:lnTo>
                      <a:pt x="21" y="26"/>
                    </a:lnTo>
                  </a:path>
                </a:pathLst>
              </a:custGeom>
              <a:solidFill>
                <a:srgbClr val="993366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45" name="Rectangle 222"/>
            <p:cNvSpPr>
              <a:spLocks noChangeArrowheads="1"/>
            </p:cNvSpPr>
            <p:nvPr/>
          </p:nvSpPr>
          <p:spPr bwMode="auto">
            <a:xfrm>
              <a:off x="2718" y="2592"/>
              <a:ext cx="20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Geneva" charset="0"/>
                </a:rPr>
                <a:t>clonal </a:t>
              </a:r>
              <a:endParaRPr lang="en-US" b="0">
                <a:latin typeface="Times" charset="0"/>
              </a:endParaRPr>
            </a:p>
          </p:txBody>
        </p:sp>
        <p:sp>
          <p:nvSpPr>
            <p:cNvPr id="26646" name="Rectangle 223"/>
            <p:cNvSpPr>
              <a:spLocks noChangeArrowheads="1"/>
            </p:cNvSpPr>
            <p:nvPr/>
          </p:nvSpPr>
          <p:spPr bwMode="auto">
            <a:xfrm>
              <a:off x="2719" y="2693"/>
              <a:ext cx="31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0">
                  <a:solidFill>
                    <a:srgbClr val="000000"/>
                  </a:solidFill>
                  <a:latin typeface="Geneva" charset="0"/>
                </a:rPr>
                <a:t>expansion</a:t>
              </a:r>
              <a:endParaRPr lang="en-US" b="0">
                <a:latin typeface="Times" charset="0"/>
              </a:endParaRPr>
            </a:p>
          </p:txBody>
        </p:sp>
        <p:grpSp>
          <p:nvGrpSpPr>
            <p:cNvPr id="26647" name="Group 224"/>
            <p:cNvGrpSpPr>
              <a:grpSpLocks/>
            </p:cNvGrpSpPr>
            <p:nvPr/>
          </p:nvGrpSpPr>
          <p:grpSpPr bwMode="auto">
            <a:xfrm>
              <a:off x="432" y="2832"/>
              <a:ext cx="350" cy="370"/>
              <a:chOff x="928" y="2908"/>
              <a:chExt cx="350" cy="370"/>
            </a:xfrm>
          </p:grpSpPr>
          <p:sp>
            <p:nvSpPr>
              <p:cNvPr id="26648" name="Oval 225"/>
              <p:cNvSpPr>
                <a:spLocks noChangeArrowheads="1"/>
              </p:cNvSpPr>
              <p:nvPr/>
            </p:nvSpPr>
            <p:spPr bwMode="auto">
              <a:xfrm>
                <a:off x="928" y="3034"/>
                <a:ext cx="350" cy="244"/>
              </a:xfrm>
              <a:prstGeom prst="ellipse">
                <a:avLst/>
              </a:prstGeom>
              <a:solidFill>
                <a:srgbClr val="993366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9" name="Freeform 226"/>
              <p:cNvSpPr>
                <a:spLocks/>
              </p:cNvSpPr>
              <p:nvPr/>
            </p:nvSpPr>
            <p:spPr bwMode="auto">
              <a:xfrm>
                <a:off x="1062" y="2908"/>
                <a:ext cx="128" cy="160"/>
              </a:xfrm>
              <a:custGeom>
                <a:avLst/>
                <a:gdLst>
                  <a:gd name="T0" fmla="*/ 21 w 128"/>
                  <a:gd name="T1" fmla="*/ 26 h 160"/>
                  <a:gd name="T2" fmla="*/ 10 w 128"/>
                  <a:gd name="T3" fmla="*/ 17 h 160"/>
                  <a:gd name="T4" fmla="*/ 5 w 128"/>
                  <a:gd name="T5" fmla="*/ 17 h 160"/>
                  <a:gd name="T6" fmla="*/ 0 w 128"/>
                  <a:gd name="T7" fmla="*/ 0 h 160"/>
                  <a:gd name="T8" fmla="*/ 5 w 128"/>
                  <a:gd name="T9" fmla="*/ 0 h 160"/>
                  <a:gd name="T10" fmla="*/ 10 w 128"/>
                  <a:gd name="T11" fmla="*/ 9 h 160"/>
                  <a:gd name="T12" fmla="*/ 21 w 128"/>
                  <a:gd name="T13" fmla="*/ 9 h 160"/>
                  <a:gd name="T14" fmla="*/ 26 w 128"/>
                  <a:gd name="T15" fmla="*/ 0 h 160"/>
                  <a:gd name="T16" fmla="*/ 31 w 128"/>
                  <a:gd name="T17" fmla="*/ 0 h 160"/>
                  <a:gd name="T18" fmla="*/ 41 w 128"/>
                  <a:gd name="T19" fmla="*/ 9 h 160"/>
                  <a:gd name="T20" fmla="*/ 41 w 128"/>
                  <a:gd name="T21" fmla="*/ 17 h 160"/>
                  <a:gd name="T22" fmla="*/ 46 w 128"/>
                  <a:gd name="T23" fmla="*/ 26 h 160"/>
                  <a:gd name="T24" fmla="*/ 51 w 128"/>
                  <a:gd name="T25" fmla="*/ 34 h 160"/>
                  <a:gd name="T26" fmla="*/ 62 w 128"/>
                  <a:gd name="T27" fmla="*/ 42 h 160"/>
                  <a:gd name="T28" fmla="*/ 67 w 128"/>
                  <a:gd name="T29" fmla="*/ 34 h 160"/>
                  <a:gd name="T30" fmla="*/ 72 w 128"/>
                  <a:gd name="T31" fmla="*/ 26 h 160"/>
                  <a:gd name="T32" fmla="*/ 82 w 128"/>
                  <a:gd name="T33" fmla="*/ 26 h 160"/>
                  <a:gd name="T34" fmla="*/ 87 w 128"/>
                  <a:gd name="T35" fmla="*/ 9 h 160"/>
                  <a:gd name="T36" fmla="*/ 92 w 128"/>
                  <a:gd name="T37" fmla="*/ 0 h 160"/>
                  <a:gd name="T38" fmla="*/ 92 w 128"/>
                  <a:gd name="T39" fmla="*/ 0 h 160"/>
                  <a:gd name="T40" fmla="*/ 103 w 128"/>
                  <a:gd name="T41" fmla="*/ 0 h 160"/>
                  <a:gd name="T42" fmla="*/ 103 w 128"/>
                  <a:gd name="T43" fmla="*/ 9 h 160"/>
                  <a:gd name="T44" fmla="*/ 108 w 128"/>
                  <a:gd name="T45" fmla="*/ 17 h 160"/>
                  <a:gd name="T46" fmla="*/ 113 w 128"/>
                  <a:gd name="T47" fmla="*/ 9 h 160"/>
                  <a:gd name="T48" fmla="*/ 128 w 128"/>
                  <a:gd name="T49" fmla="*/ 0 h 160"/>
                  <a:gd name="T50" fmla="*/ 128 w 128"/>
                  <a:gd name="T51" fmla="*/ 17 h 160"/>
                  <a:gd name="T52" fmla="*/ 123 w 128"/>
                  <a:gd name="T53" fmla="*/ 17 h 160"/>
                  <a:gd name="T54" fmla="*/ 113 w 128"/>
                  <a:gd name="T55" fmla="*/ 26 h 160"/>
                  <a:gd name="T56" fmla="*/ 103 w 128"/>
                  <a:gd name="T57" fmla="*/ 34 h 160"/>
                  <a:gd name="T58" fmla="*/ 103 w 128"/>
                  <a:gd name="T59" fmla="*/ 42 h 160"/>
                  <a:gd name="T60" fmla="*/ 92 w 128"/>
                  <a:gd name="T61" fmla="*/ 51 h 160"/>
                  <a:gd name="T62" fmla="*/ 87 w 128"/>
                  <a:gd name="T63" fmla="*/ 51 h 160"/>
                  <a:gd name="T64" fmla="*/ 87 w 128"/>
                  <a:gd name="T65" fmla="*/ 59 h 160"/>
                  <a:gd name="T66" fmla="*/ 87 w 128"/>
                  <a:gd name="T67" fmla="*/ 76 h 160"/>
                  <a:gd name="T68" fmla="*/ 87 w 128"/>
                  <a:gd name="T69" fmla="*/ 76 h 160"/>
                  <a:gd name="T70" fmla="*/ 82 w 128"/>
                  <a:gd name="T71" fmla="*/ 93 h 160"/>
                  <a:gd name="T72" fmla="*/ 82 w 128"/>
                  <a:gd name="T73" fmla="*/ 110 h 160"/>
                  <a:gd name="T74" fmla="*/ 82 w 128"/>
                  <a:gd name="T75" fmla="*/ 118 h 160"/>
                  <a:gd name="T76" fmla="*/ 82 w 128"/>
                  <a:gd name="T77" fmla="*/ 126 h 160"/>
                  <a:gd name="T78" fmla="*/ 82 w 128"/>
                  <a:gd name="T79" fmla="*/ 135 h 160"/>
                  <a:gd name="T80" fmla="*/ 82 w 128"/>
                  <a:gd name="T81" fmla="*/ 143 h 160"/>
                  <a:gd name="T82" fmla="*/ 82 w 128"/>
                  <a:gd name="T83" fmla="*/ 151 h 160"/>
                  <a:gd name="T84" fmla="*/ 72 w 128"/>
                  <a:gd name="T85" fmla="*/ 151 h 160"/>
                  <a:gd name="T86" fmla="*/ 72 w 128"/>
                  <a:gd name="T87" fmla="*/ 160 h 160"/>
                  <a:gd name="T88" fmla="*/ 72 w 128"/>
                  <a:gd name="T89" fmla="*/ 151 h 160"/>
                  <a:gd name="T90" fmla="*/ 51 w 128"/>
                  <a:gd name="T91" fmla="*/ 151 h 160"/>
                  <a:gd name="T92" fmla="*/ 41 w 128"/>
                  <a:gd name="T93" fmla="*/ 151 h 160"/>
                  <a:gd name="T94" fmla="*/ 41 w 128"/>
                  <a:gd name="T95" fmla="*/ 143 h 160"/>
                  <a:gd name="T96" fmla="*/ 41 w 128"/>
                  <a:gd name="T97" fmla="*/ 135 h 160"/>
                  <a:gd name="T98" fmla="*/ 46 w 128"/>
                  <a:gd name="T99" fmla="*/ 126 h 160"/>
                  <a:gd name="T100" fmla="*/ 46 w 128"/>
                  <a:gd name="T101" fmla="*/ 110 h 160"/>
                  <a:gd name="T102" fmla="*/ 41 w 128"/>
                  <a:gd name="T103" fmla="*/ 93 h 160"/>
                  <a:gd name="T104" fmla="*/ 41 w 128"/>
                  <a:gd name="T105" fmla="*/ 84 h 160"/>
                  <a:gd name="T106" fmla="*/ 41 w 128"/>
                  <a:gd name="T107" fmla="*/ 76 h 160"/>
                  <a:gd name="T108" fmla="*/ 41 w 128"/>
                  <a:gd name="T109" fmla="*/ 59 h 160"/>
                  <a:gd name="T110" fmla="*/ 31 w 128"/>
                  <a:gd name="T111" fmla="*/ 51 h 160"/>
                  <a:gd name="T112" fmla="*/ 31 w 128"/>
                  <a:gd name="T113" fmla="*/ 42 h 160"/>
                  <a:gd name="T114" fmla="*/ 26 w 128"/>
                  <a:gd name="T115" fmla="*/ 34 h 1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28" h="160">
                    <a:moveTo>
                      <a:pt x="26" y="26"/>
                    </a:moveTo>
                    <a:lnTo>
                      <a:pt x="21" y="26"/>
                    </a:lnTo>
                    <a:lnTo>
                      <a:pt x="10" y="26"/>
                    </a:lnTo>
                    <a:lnTo>
                      <a:pt x="10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1" y="26"/>
                    </a:lnTo>
                    <a:lnTo>
                      <a:pt x="46" y="26"/>
                    </a:lnTo>
                    <a:lnTo>
                      <a:pt x="51" y="34"/>
                    </a:lnTo>
                    <a:lnTo>
                      <a:pt x="62" y="42"/>
                    </a:lnTo>
                    <a:lnTo>
                      <a:pt x="62" y="51"/>
                    </a:lnTo>
                    <a:lnTo>
                      <a:pt x="67" y="34"/>
                    </a:lnTo>
                    <a:lnTo>
                      <a:pt x="72" y="26"/>
                    </a:lnTo>
                    <a:lnTo>
                      <a:pt x="82" y="26"/>
                    </a:lnTo>
                    <a:lnTo>
                      <a:pt x="87" y="9"/>
                    </a:lnTo>
                    <a:lnTo>
                      <a:pt x="92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17"/>
                    </a:lnTo>
                    <a:lnTo>
                      <a:pt x="113" y="9"/>
                    </a:lnTo>
                    <a:lnTo>
                      <a:pt x="123" y="0"/>
                    </a:lnTo>
                    <a:lnTo>
                      <a:pt x="128" y="0"/>
                    </a:lnTo>
                    <a:lnTo>
                      <a:pt x="128" y="9"/>
                    </a:lnTo>
                    <a:lnTo>
                      <a:pt x="128" y="17"/>
                    </a:lnTo>
                    <a:lnTo>
                      <a:pt x="123" y="17"/>
                    </a:lnTo>
                    <a:lnTo>
                      <a:pt x="123" y="26"/>
                    </a:lnTo>
                    <a:lnTo>
                      <a:pt x="113" y="26"/>
                    </a:lnTo>
                    <a:lnTo>
                      <a:pt x="108" y="26"/>
                    </a:lnTo>
                    <a:lnTo>
                      <a:pt x="103" y="34"/>
                    </a:lnTo>
                    <a:lnTo>
                      <a:pt x="103" y="42"/>
                    </a:lnTo>
                    <a:lnTo>
                      <a:pt x="92" y="51"/>
                    </a:lnTo>
                    <a:lnTo>
                      <a:pt x="87" y="51"/>
                    </a:lnTo>
                    <a:lnTo>
                      <a:pt x="87" y="59"/>
                    </a:lnTo>
                    <a:lnTo>
                      <a:pt x="87" y="68"/>
                    </a:lnTo>
                    <a:lnTo>
                      <a:pt x="87" y="76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82" y="135"/>
                    </a:lnTo>
                    <a:lnTo>
                      <a:pt x="82" y="143"/>
                    </a:lnTo>
                    <a:lnTo>
                      <a:pt x="82" y="151"/>
                    </a:lnTo>
                    <a:lnTo>
                      <a:pt x="72" y="151"/>
                    </a:lnTo>
                    <a:lnTo>
                      <a:pt x="72" y="160"/>
                    </a:lnTo>
                    <a:lnTo>
                      <a:pt x="72" y="151"/>
                    </a:lnTo>
                    <a:lnTo>
                      <a:pt x="62" y="151"/>
                    </a:lnTo>
                    <a:lnTo>
                      <a:pt x="51" y="151"/>
                    </a:lnTo>
                    <a:lnTo>
                      <a:pt x="41" y="151"/>
                    </a:lnTo>
                    <a:lnTo>
                      <a:pt x="41" y="143"/>
                    </a:lnTo>
                    <a:lnTo>
                      <a:pt x="41" y="135"/>
                    </a:lnTo>
                    <a:lnTo>
                      <a:pt x="46" y="126"/>
                    </a:lnTo>
                    <a:lnTo>
                      <a:pt x="46" y="110"/>
                    </a:lnTo>
                    <a:lnTo>
                      <a:pt x="46" y="101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41" y="68"/>
                    </a:lnTo>
                    <a:lnTo>
                      <a:pt x="41" y="59"/>
                    </a:lnTo>
                    <a:lnTo>
                      <a:pt x="31" y="51"/>
                    </a:lnTo>
                    <a:lnTo>
                      <a:pt x="31" y="42"/>
                    </a:lnTo>
                    <a:lnTo>
                      <a:pt x="26" y="34"/>
                    </a:lnTo>
                    <a:lnTo>
                      <a:pt x="26" y="26"/>
                    </a:lnTo>
                    <a:close/>
                  </a:path>
                </a:pathLst>
              </a:custGeom>
              <a:solidFill>
                <a:srgbClr val="993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0" name="Freeform 227"/>
              <p:cNvSpPr>
                <a:spLocks/>
              </p:cNvSpPr>
              <p:nvPr/>
            </p:nvSpPr>
            <p:spPr bwMode="auto">
              <a:xfrm>
                <a:off x="1062" y="2908"/>
                <a:ext cx="128" cy="160"/>
              </a:xfrm>
              <a:custGeom>
                <a:avLst/>
                <a:gdLst>
                  <a:gd name="T0" fmla="*/ 5 w 128"/>
                  <a:gd name="T1" fmla="*/ 17 h 160"/>
                  <a:gd name="T2" fmla="*/ 5 w 128"/>
                  <a:gd name="T3" fmla="*/ 0 h 160"/>
                  <a:gd name="T4" fmla="*/ 26 w 128"/>
                  <a:gd name="T5" fmla="*/ 0 h 160"/>
                  <a:gd name="T6" fmla="*/ 41 w 128"/>
                  <a:gd name="T7" fmla="*/ 9 h 160"/>
                  <a:gd name="T8" fmla="*/ 62 w 128"/>
                  <a:gd name="T9" fmla="*/ 51 h 160"/>
                  <a:gd name="T10" fmla="*/ 82 w 128"/>
                  <a:gd name="T11" fmla="*/ 17 h 160"/>
                  <a:gd name="T12" fmla="*/ 103 w 128"/>
                  <a:gd name="T13" fmla="*/ 0 h 160"/>
                  <a:gd name="T14" fmla="*/ 108 w 128"/>
                  <a:gd name="T15" fmla="*/ 9 h 160"/>
                  <a:gd name="T16" fmla="*/ 128 w 128"/>
                  <a:gd name="T17" fmla="*/ 9 h 160"/>
                  <a:gd name="T18" fmla="*/ 103 w 128"/>
                  <a:gd name="T19" fmla="*/ 34 h 160"/>
                  <a:gd name="T20" fmla="*/ 87 w 128"/>
                  <a:gd name="T21" fmla="*/ 68 h 160"/>
                  <a:gd name="T22" fmla="*/ 82 w 128"/>
                  <a:gd name="T23" fmla="*/ 110 h 160"/>
                  <a:gd name="T24" fmla="*/ 82 w 128"/>
                  <a:gd name="T25" fmla="*/ 151 h 160"/>
                  <a:gd name="T26" fmla="*/ 67 w 128"/>
                  <a:gd name="T27" fmla="*/ 151 h 160"/>
                  <a:gd name="T28" fmla="*/ 41 w 128"/>
                  <a:gd name="T29" fmla="*/ 143 h 160"/>
                  <a:gd name="T30" fmla="*/ 41 w 128"/>
                  <a:gd name="T31" fmla="*/ 93 h 160"/>
                  <a:gd name="T32" fmla="*/ 31 w 128"/>
                  <a:gd name="T33" fmla="*/ 51 h 160"/>
                  <a:gd name="T34" fmla="*/ 26 w 128"/>
                  <a:gd name="T35" fmla="*/ 26 h 160"/>
                  <a:gd name="T36" fmla="*/ 10 w 128"/>
                  <a:gd name="T37" fmla="*/ 17 h 160"/>
                  <a:gd name="T38" fmla="*/ 0 w 128"/>
                  <a:gd name="T39" fmla="*/ 9 h 160"/>
                  <a:gd name="T40" fmla="*/ 5 w 128"/>
                  <a:gd name="T41" fmla="*/ 0 h 160"/>
                  <a:gd name="T42" fmla="*/ 10 w 128"/>
                  <a:gd name="T43" fmla="*/ 9 h 160"/>
                  <a:gd name="T44" fmla="*/ 26 w 128"/>
                  <a:gd name="T45" fmla="*/ 0 h 160"/>
                  <a:gd name="T46" fmla="*/ 31 w 128"/>
                  <a:gd name="T47" fmla="*/ 0 h 160"/>
                  <a:gd name="T48" fmla="*/ 41 w 128"/>
                  <a:gd name="T49" fmla="*/ 17 h 160"/>
                  <a:gd name="T50" fmla="*/ 46 w 128"/>
                  <a:gd name="T51" fmla="*/ 26 h 160"/>
                  <a:gd name="T52" fmla="*/ 62 w 128"/>
                  <a:gd name="T53" fmla="*/ 42 h 160"/>
                  <a:gd name="T54" fmla="*/ 67 w 128"/>
                  <a:gd name="T55" fmla="*/ 34 h 160"/>
                  <a:gd name="T56" fmla="*/ 82 w 128"/>
                  <a:gd name="T57" fmla="*/ 26 h 160"/>
                  <a:gd name="T58" fmla="*/ 87 w 128"/>
                  <a:gd name="T59" fmla="*/ 9 h 160"/>
                  <a:gd name="T60" fmla="*/ 92 w 128"/>
                  <a:gd name="T61" fmla="*/ 0 h 160"/>
                  <a:gd name="T62" fmla="*/ 103 w 128"/>
                  <a:gd name="T63" fmla="*/ 0 h 160"/>
                  <a:gd name="T64" fmla="*/ 108 w 128"/>
                  <a:gd name="T65" fmla="*/ 17 h 160"/>
                  <a:gd name="T66" fmla="*/ 123 w 128"/>
                  <a:gd name="T67" fmla="*/ 0 h 160"/>
                  <a:gd name="T68" fmla="*/ 128 w 128"/>
                  <a:gd name="T69" fmla="*/ 17 h 160"/>
                  <a:gd name="T70" fmla="*/ 123 w 128"/>
                  <a:gd name="T71" fmla="*/ 26 h 160"/>
                  <a:gd name="T72" fmla="*/ 103 w 128"/>
                  <a:gd name="T73" fmla="*/ 34 h 160"/>
                  <a:gd name="T74" fmla="*/ 103 w 128"/>
                  <a:gd name="T75" fmla="*/ 42 h 160"/>
                  <a:gd name="T76" fmla="*/ 87 w 128"/>
                  <a:gd name="T77" fmla="*/ 51 h 160"/>
                  <a:gd name="T78" fmla="*/ 87 w 128"/>
                  <a:gd name="T79" fmla="*/ 68 h 160"/>
                  <a:gd name="T80" fmla="*/ 87 w 128"/>
                  <a:gd name="T81" fmla="*/ 76 h 160"/>
                  <a:gd name="T82" fmla="*/ 82 w 128"/>
                  <a:gd name="T83" fmla="*/ 101 h 160"/>
                  <a:gd name="T84" fmla="*/ 82 w 128"/>
                  <a:gd name="T85" fmla="*/ 118 h 160"/>
                  <a:gd name="T86" fmla="*/ 82 w 128"/>
                  <a:gd name="T87" fmla="*/ 126 h 160"/>
                  <a:gd name="T88" fmla="*/ 82 w 128"/>
                  <a:gd name="T89" fmla="*/ 143 h 160"/>
                  <a:gd name="T90" fmla="*/ 82 w 128"/>
                  <a:gd name="T91" fmla="*/ 151 h 160"/>
                  <a:gd name="T92" fmla="*/ 72 w 128"/>
                  <a:gd name="T93" fmla="*/ 160 h 160"/>
                  <a:gd name="T94" fmla="*/ 62 w 128"/>
                  <a:gd name="T95" fmla="*/ 151 h 160"/>
                  <a:gd name="T96" fmla="*/ 41 w 128"/>
                  <a:gd name="T97" fmla="*/ 151 h 160"/>
                  <a:gd name="T98" fmla="*/ 41 w 128"/>
                  <a:gd name="T99" fmla="*/ 135 h 160"/>
                  <a:gd name="T100" fmla="*/ 46 w 128"/>
                  <a:gd name="T101" fmla="*/ 126 h 160"/>
                  <a:gd name="T102" fmla="*/ 46 w 128"/>
                  <a:gd name="T103" fmla="*/ 101 h 160"/>
                  <a:gd name="T104" fmla="*/ 41 w 128"/>
                  <a:gd name="T105" fmla="*/ 84 h 160"/>
                  <a:gd name="T106" fmla="*/ 41 w 128"/>
                  <a:gd name="T107" fmla="*/ 68 h 160"/>
                  <a:gd name="T108" fmla="*/ 31 w 128"/>
                  <a:gd name="T109" fmla="*/ 51 h 160"/>
                  <a:gd name="T110" fmla="*/ 31 w 128"/>
                  <a:gd name="T111" fmla="*/ 42 h 16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28" h="160">
                    <a:moveTo>
                      <a:pt x="26" y="26"/>
                    </a:moveTo>
                    <a:lnTo>
                      <a:pt x="10" y="26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9"/>
                    </a:lnTo>
                    <a:lnTo>
                      <a:pt x="41" y="26"/>
                    </a:lnTo>
                    <a:lnTo>
                      <a:pt x="51" y="34"/>
                    </a:lnTo>
                    <a:lnTo>
                      <a:pt x="62" y="51"/>
                    </a:lnTo>
                    <a:lnTo>
                      <a:pt x="72" y="26"/>
                    </a:lnTo>
                    <a:lnTo>
                      <a:pt x="82" y="17"/>
                    </a:lnTo>
                    <a:lnTo>
                      <a:pt x="87" y="0"/>
                    </a:lnTo>
                    <a:lnTo>
                      <a:pt x="92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17"/>
                    </a:lnTo>
                    <a:lnTo>
                      <a:pt x="108" y="9"/>
                    </a:lnTo>
                    <a:lnTo>
                      <a:pt x="123" y="0"/>
                    </a:lnTo>
                    <a:lnTo>
                      <a:pt x="128" y="9"/>
                    </a:lnTo>
                    <a:lnTo>
                      <a:pt x="128" y="17"/>
                    </a:lnTo>
                    <a:lnTo>
                      <a:pt x="123" y="26"/>
                    </a:lnTo>
                    <a:lnTo>
                      <a:pt x="103" y="34"/>
                    </a:lnTo>
                    <a:lnTo>
                      <a:pt x="92" y="42"/>
                    </a:lnTo>
                    <a:lnTo>
                      <a:pt x="87" y="51"/>
                    </a:lnTo>
                    <a:lnTo>
                      <a:pt x="87" y="68"/>
                    </a:lnTo>
                    <a:lnTo>
                      <a:pt x="82" y="84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82" y="126"/>
                    </a:lnTo>
                    <a:lnTo>
                      <a:pt x="82" y="135"/>
                    </a:lnTo>
                    <a:lnTo>
                      <a:pt x="82" y="151"/>
                    </a:lnTo>
                    <a:lnTo>
                      <a:pt x="72" y="160"/>
                    </a:lnTo>
                    <a:lnTo>
                      <a:pt x="67" y="151"/>
                    </a:lnTo>
                    <a:lnTo>
                      <a:pt x="41" y="151"/>
                    </a:lnTo>
                    <a:lnTo>
                      <a:pt x="41" y="143"/>
                    </a:lnTo>
                    <a:lnTo>
                      <a:pt x="46" y="126"/>
                    </a:lnTo>
                    <a:lnTo>
                      <a:pt x="46" y="118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68"/>
                    </a:lnTo>
                    <a:lnTo>
                      <a:pt x="31" y="51"/>
                    </a:lnTo>
                    <a:lnTo>
                      <a:pt x="26" y="34"/>
                    </a:lnTo>
                    <a:lnTo>
                      <a:pt x="26" y="26"/>
                    </a:lnTo>
                    <a:lnTo>
                      <a:pt x="21" y="26"/>
                    </a:lnTo>
                    <a:lnTo>
                      <a:pt x="10" y="26"/>
                    </a:lnTo>
                    <a:lnTo>
                      <a:pt x="10" y="17"/>
                    </a:lnTo>
                    <a:lnTo>
                      <a:pt x="5" y="17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21" y="9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1" y="9"/>
                    </a:lnTo>
                    <a:lnTo>
                      <a:pt x="41" y="17"/>
                    </a:lnTo>
                    <a:lnTo>
                      <a:pt x="41" y="26"/>
                    </a:lnTo>
                    <a:lnTo>
                      <a:pt x="46" y="26"/>
                    </a:lnTo>
                    <a:lnTo>
                      <a:pt x="51" y="34"/>
                    </a:lnTo>
                    <a:lnTo>
                      <a:pt x="62" y="42"/>
                    </a:lnTo>
                    <a:lnTo>
                      <a:pt x="62" y="51"/>
                    </a:lnTo>
                    <a:lnTo>
                      <a:pt x="67" y="34"/>
                    </a:lnTo>
                    <a:lnTo>
                      <a:pt x="72" y="26"/>
                    </a:lnTo>
                    <a:lnTo>
                      <a:pt x="82" y="26"/>
                    </a:lnTo>
                    <a:lnTo>
                      <a:pt x="87" y="9"/>
                    </a:lnTo>
                    <a:lnTo>
                      <a:pt x="92" y="0"/>
                    </a:lnTo>
                    <a:lnTo>
                      <a:pt x="103" y="0"/>
                    </a:lnTo>
                    <a:lnTo>
                      <a:pt x="103" y="9"/>
                    </a:lnTo>
                    <a:lnTo>
                      <a:pt x="108" y="17"/>
                    </a:lnTo>
                    <a:lnTo>
                      <a:pt x="113" y="9"/>
                    </a:lnTo>
                    <a:lnTo>
                      <a:pt x="123" y="0"/>
                    </a:lnTo>
                    <a:lnTo>
                      <a:pt x="128" y="0"/>
                    </a:lnTo>
                    <a:lnTo>
                      <a:pt x="128" y="9"/>
                    </a:lnTo>
                    <a:lnTo>
                      <a:pt x="128" y="17"/>
                    </a:lnTo>
                    <a:lnTo>
                      <a:pt x="123" y="17"/>
                    </a:lnTo>
                    <a:lnTo>
                      <a:pt x="123" y="26"/>
                    </a:lnTo>
                    <a:lnTo>
                      <a:pt x="113" y="26"/>
                    </a:lnTo>
                    <a:lnTo>
                      <a:pt x="108" y="26"/>
                    </a:lnTo>
                    <a:lnTo>
                      <a:pt x="103" y="34"/>
                    </a:lnTo>
                    <a:lnTo>
                      <a:pt x="103" y="42"/>
                    </a:lnTo>
                    <a:lnTo>
                      <a:pt x="92" y="51"/>
                    </a:lnTo>
                    <a:lnTo>
                      <a:pt x="87" y="51"/>
                    </a:lnTo>
                    <a:lnTo>
                      <a:pt x="87" y="59"/>
                    </a:lnTo>
                    <a:lnTo>
                      <a:pt x="87" y="68"/>
                    </a:lnTo>
                    <a:lnTo>
                      <a:pt x="87" y="76"/>
                    </a:lnTo>
                    <a:lnTo>
                      <a:pt x="82" y="93"/>
                    </a:lnTo>
                    <a:lnTo>
                      <a:pt x="82" y="101"/>
                    </a:lnTo>
                    <a:lnTo>
                      <a:pt x="82" y="110"/>
                    </a:lnTo>
                    <a:lnTo>
                      <a:pt x="82" y="118"/>
                    </a:lnTo>
                    <a:lnTo>
                      <a:pt x="82" y="126"/>
                    </a:lnTo>
                    <a:lnTo>
                      <a:pt x="82" y="135"/>
                    </a:lnTo>
                    <a:lnTo>
                      <a:pt x="82" y="143"/>
                    </a:lnTo>
                    <a:lnTo>
                      <a:pt x="82" y="151"/>
                    </a:lnTo>
                    <a:lnTo>
                      <a:pt x="72" y="151"/>
                    </a:lnTo>
                    <a:lnTo>
                      <a:pt x="72" y="160"/>
                    </a:lnTo>
                    <a:lnTo>
                      <a:pt x="72" y="151"/>
                    </a:lnTo>
                    <a:lnTo>
                      <a:pt x="62" y="151"/>
                    </a:lnTo>
                    <a:lnTo>
                      <a:pt x="51" y="151"/>
                    </a:lnTo>
                    <a:lnTo>
                      <a:pt x="41" y="151"/>
                    </a:lnTo>
                    <a:lnTo>
                      <a:pt x="41" y="143"/>
                    </a:lnTo>
                    <a:lnTo>
                      <a:pt x="41" y="135"/>
                    </a:lnTo>
                    <a:lnTo>
                      <a:pt x="46" y="126"/>
                    </a:lnTo>
                    <a:lnTo>
                      <a:pt x="46" y="110"/>
                    </a:lnTo>
                    <a:lnTo>
                      <a:pt x="46" y="101"/>
                    </a:lnTo>
                    <a:lnTo>
                      <a:pt x="41" y="93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41" y="68"/>
                    </a:lnTo>
                    <a:lnTo>
                      <a:pt x="41" y="59"/>
                    </a:lnTo>
                    <a:lnTo>
                      <a:pt x="31" y="51"/>
                    </a:lnTo>
                    <a:lnTo>
                      <a:pt x="31" y="42"/>
                    </a:lnTo>
                    <a:lnTo>
                      <a:pt x="26" y="34"/>
                    </a:lnTo>
                    <a:lnTo>
                      <a:pt x="26" y="26"/>
                    </a:lnTo>
                    <a:close/>
                  </a:path>
                </a:pathLst>
              </a:custGeom>
              <a:solidFill>
                <a:srgbClr val="993366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443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3837CBDD-B2BC-F041-8AF1-3A3EE069D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515"/>
            <a:ext cx="6858000" cy="480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DA0F1-A107-3643-8DD5-8772EBF1D2AC}"/>
              </a:ext>
            </a:extLst>
          </p:cNvPr>
          <p:cNvSpPr txBox="1"/>
          <p:nvPr/>
        </p:nvSpPr>
        <p:spPr>
          <a:xfrm>
            <a:off x="892038" y="341820"/>
            <a:ext cx="7588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NEUTRALIZING ANTIBODIES BLOCK ENTRY OR NEGATE FUNCTION</a:t>
            </a:r>
          </a:p>
        </p:txBody>
      </p:sp>
    </p:spTree>
    <p:extLst>
      <p:ext uri="{BB962C8B-B14F-4D97-AF65-F5344CB8AC3E}">
        <p14:creationId xmlns:p14="http://schemas.microsoft.com/office/powerpoint/2010/main" val="2354592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229FAB-2674-9E47-BB73-4D2F0F0474F3}" type="slidenum">
              <a:rPr lang="en-US" sz="1400" b="0">
                <a:latin typeface="Symbol" charset="0"/>
              </a:rPr>
              <a:pPr/>
              <a:t>19</a:t>
            </a:fld>
            <a:endParaRPr lang="en-US" sz="1400" b="0">
              <a:latin typeface="Symbol" charset="0"/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952500" y="204788"/>
            <a:ext cx="76581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rgbClr val="710201"/>
                </a:solidFill>
                <a:latin typeface="Comic Sans MS" charset="0"/>
              </a:rPr>
              <a:t>The effector functions of antibodies </a:t>
            </a:r>
          </a:p>
        </p:txBody>
      </p:sp>
      <p:pic>
        <p:nvPicPr>
          <p:cNvPr id="37891" name="Picture 3" descr="S9781416046882-008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r="11594" b="44690"/>
          <a:stretch>
            <a:fillRect/>
          </a:stretch>
        </p:blipFill>
        <p:spPr bwMode="auto">
          <a:xfrm>
            <a:off x="609600" y="990600"/>
            <a:ext cx="7543800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92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472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0603"/>
                </a:solidFill>
                <a:cs typeface="+mj-cs"/>
              </a:rPr>
              <a:t>Why do we need T cells?</a:t>
            </a:r>
            <a:endParaRPr lang="en-US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8116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E15F4-0041-9341-BFA4-C982D0623D90}" type="slidenum">
              <a:rPr lang="en-US"/>
              <a:pPr>
                <a:defRPr/>
              </a:pPr>
              <a:t>21</a:t>
            </a:fld>
            <a:endParaRPr lang="en-US" sz="1400">
              <a:latin typeface="Times" charset="0"/>
            </a:endParaRPr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377825"/>
            <a:ext cx="685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5699" name="Text Box 3"/>
          <p:cNvSpPr txBox="1">
            <a:spLocks noChangeArrowheads="1"/>
          </p:cNvSpPr>
          <p:nvPr/>
        </p:nvSpPr>
        <p:spPr bwMode="auto">
          <a:xfrm>
            <a:off x="304800" y="3429000"/>
            <a:ext cx="190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800" b="0" i="0">
              <a:cs typeface="+mn-cs"/>
            </a:endParaRPr>
          </a:p>
        </p:txBody>
      </p:sp>
      <p:sp>
        <p:nvSpPr>
          <p:cNvPr id="285700" name="Text Box 4"/>
          <p:cNvSpPr txBox="1">
            <a:spLocks noChangeArrowheads="1"/>
          </p:cNvSpPr>
          <p:nvPr/>
        </p:nvSpPr>
        <p:spPr bwMode="auto">
          <a:xfrm>
            <a:off x="304800" y="3657600"/>
            <a:ext cx="22098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0" i="0">
                <a:solidFill>
                  <a:srgbClr val="D40202"/>
                </a:solidFill>
                <a:cs typeface="+mn-cs"/>
              </a:rPr>
              <a:t>T cells ignore soluble shapes- only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0" i="0">
                <a:solidFill>
                  <a:srgbClr val="D40202"/>
                </a:solidFill>
                <a:cs typeface="+mn-cs"/>
              </a:rPr>
              <a:t>recognize </a:t>
            </a:r>
            <a:r>
              <a:rPr lang="ja-JP" altLang="en-US" sz="2800" b="0" i="0">
                <a:solidFill>
                  <a:srgbClr val="D40202"/>
                </a:solidFill>
                <a:latin typeface="Arial"/>
                <a:cs typeface="+mn-cs"/>
              </a:rPr>
              <a:t>“</a:t>
            </a:r>
            <a:r>
              <a:rPr lang="en-US" sz="2800" b="0" i="0">
                <a:solidFill>
                  <a:srgbClr val="D40202"/>
                </a:solidFill>
                <a:cs typeface="+mn-cs"/>
              </a:rPr>
              <a:t>billboards</a:t>
            </a:r>
            <a:r>
              <a:rPr lang="ja-JP" altLang="en-US" sz="2800" b="0" i="0">
                <a:solidFill>
                  <a:srgbClr val="D40202"/>
                </a:solidFill>
                <a:latin typeface="Arial"/>
                <a:cs typeface="+mn-cs"/>
              </a:rPr>
              <a:t>”</a:t>
            </a:r>
            <a:r>
              <a:rPr lang="en-US" sz="2800" b="0" i="0">
                <a:solidFill>
                  <a:srgbClr val="D40202"/>
                </a:solidFill>
                <a:cs typeface="+mn-cs"/>
              </a:rPr>
              <a:t> with peptides</a:t>
            </a:r>
          </a:p>
        </p:txBody>
      </p:sp>
    </p:spTree>
    <p:extLst>
      <p:ext uri="{BB962C8B-B14F-4D97-AF65-F5344CB8AC3E}">
        <p14:creationId xmlns:p14="http://schemas.microsoft.com/office/powerpoint/2010/main" val="3686506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32259-97CA-A74A-A23A-0CE3B9EAB2D7}" type="slidenum">
              <a:rPr lang="en-US"/>
              <a:pPr>
                <a:defRPr/>
              </a:pPr>
              <a:t>22</a:t>
            </a:fld>
            <a:endParaRPr lang="en-US" sz="1400">
              <a:latin typeface="Times" charset="0"/>
            </a:endParaRPr>
          </a:p>
        </p:txBody>
      </p:sp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1839823" y="220663"/>
            <a:ext cx="57231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i="0" dirty="0">
                <a:solidFill>
                  <a:srgbClr val="FF0603"/>
                </a:solidFill>
                <a:latin typeface="Comic Sans MS" charset="0"/>
                <a:cs typeface="+mn-cs"/>
              </a:rPr>
              <a:t>The </a:t>
            </a:r>
            <a:r>
              <a:rPr lang="ja-JP" altLang="en-US" sz="2800" i="0" dirty="0">
                <a:solidFill>
                  <a:srgbClr val="FF0603"/>
                </a:solidFill>
                <a:latin typeface="Arial"/>
                <a:cs typeface="+mn-cs"/>
              </a:rPr>
              <a:t>“</a:t>
            </a:r>
            <a:r>
              <a:rPr lang="en-US" sz="2800" i="0" dirty="0">
                <a:solidFill>
                  <a:srgbClr val="FF0603"/>
                </a:solidFill>
                <a:latin typeface="Comic Sans MS" charset="0"/>
                <a:cs typeface="+mn-cs"/>
              </a:rPr>
              <a:t>rules</a:t>
            </a:r>
            <a:r>
              <a:rPr lang="ja-JP" altLang="en-US" sz="2800" i="0" dirty="0">
                <a:solidFill>
                  <a:srgbClr val="FF0603"/>
                </a:solidFill>
                <a:latin typeface="Arial"/>
                <a:cs typeface="+mn-cs"/>
              </a:rPr>
              <a:t>”</a:t>
            </a:r>
            <a:r>
              <a:rPr lang="en-US" sz="2800" i="0" dirty="0">
                <a:solidFill>
                  <a:srgbClr val="FF0603"/>
                </a:solidFill>
                <a:latin typeface="Comic Sans MS" charset="0"/>
                <a:cs typeface="+mn-cs"/>
              </a:rPr>
              <a:t> of adaptive immunity</a:t>
            </a:r>
          </a:p>
        </p:txBody>
      </p:sp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818538" y="1143000"/>
            <a:ext cx="7527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0" dirty="0">
                <a:latin typeface="Comic Sans MS" charset="0"/>
                <a:cs typeface="+mn-cs"/>
              </a:rPr>
              <a:t>Developing lymphocytes mature and are </a:t>
            </a:r>
            <a:r>
              <a:rPr lang="en-US" i="0" dirty="0" err="1">
                <a:latin typeface="Comic Sans MS" charset="0"/>
                <a:cs typeface="+mn-cs"/>
              </a:rPr>
              <a:t>tolerized</a:t>
            </a:r>
            <a:r>
              <a:rPr lang="en-US" i="0" dirty="0">
                <a:latin typeface="Comic Sans MS" charset="0"/>
                <a:cs typeface="+mn-cs"/>
              </a:rPr>
              <a:t> </a:t>
            </a:r>
            <a:r>
              <a:rPr lang="en-US" dirty="0">
                <a:latin typeface="Comic Sans MS" charset="0"/>
              </a:rPr>
              <a:t>in</a:t>
            </a:r>
            <a:endParaRPr lang="en-US" i="0" dirty="0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US" i="0" dirty="0">
                <a:latin typeface="Comic Sans MS" charset="0"/>
                <a:cs typeface="+mn-cs"/>
              </a:rPr>
              <a:t> central lymphoid organs (VDJ recombination and Central Tolerance)</a:t>
            </a:r>
          </a:p>
        </p:txBody>
      </p:sp>
      <p:sp>
        <p:nvSpPr>
          <p:cNvPr id="174086" name="Line 6"/>
          <p:cNvSpPr>
            <a:spLocks noChangeShapeType="1"/>
          </p:cNvSpPr>
          <p:nvPr/>
        </p:nvSpPr>
        <p:spPr bwMode="auto">
          <a:xfrm>
            <a:off x="4495800" y="2209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1256715" y="2590800"/>
            <a:ext cx="69560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0" dirty="0">
                <a:latin typeface="Comic Sans MS" charset="0"/>
                <a:cs typeface="+mn-cs"/>
              </a:rPr>
              <a:t>Naïve </a:t>
            </a:r>
            <a:r>
              <a:rPr lang="en-US" dirty="0">
                <a:latin typeface="Comic Sans MS" charset="0"/>
              </a:rPr>
              <a:t>lymphocytes</a:t>
            </a:r>
            <a:r>
              <a:rPr lang="en-US" i="0" dirty="0">
                <a:latin typeface="Comic Sans MS" charset="0"/>
                <a:cs typeface="+mn-cs"/>
              </a:rPr>
              <a:t> home to secondary lymphoid organs (SLOs -</a:t>
            </a:r>
          </a:p>
          <a:p>
            <a:pPr algn="ctr">
              <a:defRPr/>
            </a:pPr>
            <a:r>
              <a:rPr lang="en-US" i="0" dirty="0">
                <a:latin typeface="Comic Sans MS" charset="0"/>
                <a:cs typeface="+mn-cs"/>
              </a:rPr>
              <a:t>mainly lymph nodes) in search of antigens</a:t>
            </a:r>
          </a:p>
        </p:txBody>
      </p:sp>
      <p:sp>
        <p:nvSpPr>
          <p:cNvPr id="174088" name="Line 8"/>
          <p:cNvSpPr>
            <a:spLocks noChangeShapeType="1"/>
          </p:cNvSpPr>
          <p:nvPr/>
        </p:nvSpPr>
        <p:spPr bwMode="auto">
          <a:xfrm>
            <a:off x="4559300" y="3636963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1288767" y="4038600"/>
            <a:ext cx="70554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Comic Sans MS" charset="0"/>
              </a:rPr>
              <a:t>Lymphocytes</a:t>
            </a:r>
            <a:r>
              <a:rPr lang="en-US" i="0" dirty="0">
                <a:latin typeface="Comic Sans MS" charset="0"/>
                <a:cs typeface="+mn-cs"/>
              </a:rPr>
              <a:t> require two signals for activation (occurs in SLOs)</a:t>
            </a:r>
          </a:p>
          <a:p>
            <a:pPr algn="ctr">
              <a:defRPr/>
            </a:pPr>
            <a:r>
              <a:rPr lang="en-US" i="0" dirty="0">
                <a:latin typeface="Comic Sans MS" charset="0"/>
                <a:cs typeface="+mn-cs"/>
              </a:rPr>
              <a:t> and develop into effector and memory cells</a:t>
            </a:r>
          </a:p>
        </p:txBody>
      </p:sp>
      <p:sp>
        <p:nvSpPr>
          <p:cNvPr id="174090" name="Text Box 10"/>
          <p:cNvSpPr txBox="1">
            <a:spLocks noChangeArrowheads="1"/>
          </p:cNvSpPr>
          <p:nvPr/>
        </p:nvSpPr>
        <p:spPr bwMode="auto">
          <a:xfrm>
            <a:off x="1161942" y="5311775"/>
            <a:ext cx="70582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0" dirty="0">
                <a:latin typeface="Comic Sans MS" charset="0"/>
                <a:cs typeface="+mn-cs"/>
              </a:rPr>
              <a:t>Effector </a:t>
            </a:r>
            <a:r>
              <a:rPr lang="en-US" dirty="0">
                <a:latin typeface="Comic Sans MS" charset="0"/>
              </a:rPr>
              <a:t>lymphocytes</a:t>
            </a:r>
            <a:r>
              <a:rPr lang="en-US" i="0" dirty="0">
                <a:latin typeface="Comic Sans MS" charset="0"/>
                <a:cs typeface="+mn-cs"/>
              </a:rPr>
              <a:t> migrate out of SLOs to sites of infection</a:t>
            </a:r>
          </a:p>
        </p:txBody>
      </p:sp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1201179" y="6400800"/>
            <a:ext cx="69654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0" dirty="0">
                <a:latin typeface="Comic Sans MS" charset="0"/>
                <a:cs typeface="+mn-cs"/>
              </a:rPr>
              <a:t>Eradication of infection, Contraction of Effectors and Memory</a:t>
            </a:r>
          </a:p>
        </p:txBody>
      </p:sp>
      <p:sp>
        <p:nvSpPr>
          <p:cNvPr id="174092" name="Line 12"/>
          <p:cNvSpPr>
            <a:spLocks noChangeShapeType="1"/>
          </p:cNvSpPr>
          <p:nvPr/>
        </p:nvSpPr>
        <p:spPr bwMode="auto">
          <a:xfrm>
            <a:off x="4483100" y="4932363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4093" name="Line 13"/>
          <p:cNvSpPr>
            <a:spLocks noChangeShapeType="1"/>
          </p:cNvSpPr>
          <p:nvPr/>
        </p:nvSpPr>
        <p:spPr bwMode="auto">
          <a:xfrm>
            <a:off x="4483100" y="5922963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707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0838" y="41042"/>
            <a:ext cx="657111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/>
              <a:t>Maturation of Lymphocytes</a:t>
            </a:r>
          </a:p>
        </p:txBody>
      </p:sp>
      <p:pic>
        <p:nvPicPr>
          <p:cNvPr id="1026" name="Picture 2" descr="C:\Users\Andrew\Documents\Book\CMI 7th\Slide Set Project\CMI7 Slides Ch 2\2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728" y="1268760"/>
            <a:ext cx="8695102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9948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9400" y="48128"/>
            <a:ext cx="5776483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/>
              <a:t>The Lymphatic System</a:t>
            </a:r>
          </a:p>
        </p:txBody>
      </p:sp>
      <p:pic>
        <p:nvPicPr>
          <p:cNvPr id="10242" name="Picture 2" descr="C:\Users\Andrew\Documents\Book\CMI 7th\Slide Set Project\CMI7 Slides Ch 2\2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92696"/>
            <a:ext cx="5110509" cy="5759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0323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347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4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4343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4676" name="Text Box 4"/>
          <p:cNvSpPr txBox="1">
            <a:spLocks noChangeArrowheads="1"/>
          </p:cNvSpPr>
          <p:nvPr/>
        </p:nvSpPr>
        <p:spPr bwMode="auto">
          <a:xfrm>
            <a:off x="2361449" y="381000"/>
            <a:ext cx="37908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0" dirty="0">
                <a:solidFill>
                  <a:srgbClr val="FF0603"/>
                </a:solidFill>
                <a:cs typeface="+mn-cs"/>
              </a:rPr>
              <a:t>SLOs - T and B cell zones</a:t>
            </a:r>
          </a:p>
        </p:txBody>
      </p:sp>
    </p:spTree>
    <p:extLst>
      <p:ext uri="{BB962C8B-B14F-4D97-AF65-F5344CB8AC3E}">
        <p14:creationId xmlns:p14="http://schemas.microsoft.com/office/powerpoint/2010/main" val="3825605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9440" y="41042"/>
            <a:ext cx="7100501" cy="59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/>
              <a:t>Lymph Node Morphology </a:t>
            </a:r>
          </a:p>
        </p:txBody>
      </p:sp>
      <p:pic>
        <p:nvPicPr>
          <p:cNvPr id="6146" name="Picture 2" descr="C:\Users\Andrew\Documents\Book\CMI 7th\Slide Set Project\CMI7 Slides Ch 2\2-1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3652" y="833810"/>
            <a:ext cx="5629360" cy="5551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6013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lammation3.pdf">
            <a:extLst>
              <a:ext uri="{FF2B5EF4-FFF2-40B4-BE49-F238E27FC236}">
                <a16:creationId xmlns:a16="http://schemas.microsoft.com/office/drawing/2014/main" id="{D432360E-0B86-AF45-1375-8F1BF734E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05" y="99391"/>
            <a:ext cx="52993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280DA-E7DD-9287-38A0-E757A12ACD2E}"/>
              </a:ext>
            </a:extLst>
          </p:cNvPr>
          <p:cNvSpPr txBox="1"/>
          <p:nvPr/>
        </p:nvSpPr>
        <p:spPr>
          <a:xfrm>
            <a:off x="1735667" y="292161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 Third Type of Sentinel Cell Initiates Adaptive Immunity</a:t>
            </a:r>
          </a:p>
        </p:txBody>
      </p:sp>
    </p:spTree>
    <p:extLst>
      <p:ext uri="{BB962C8B-B14F-4D97-AF65-F5344CB8AC3E}">
        <p14:creationId xmlns:p14="http://schemas.microsoft.com/office/powerpoint/2010/main" val="9420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0"/>
          <p:cNvSpPr txBox="1">
            <a:spLocks noChangeArrowheads="1"/>
          </p:cNvSpPr>
          <p:nvPr/>
        </p:nvSpPr>
        <p:spPr bwMode="auto">
          <a:xfrm>
            <a:off x="1045126" y="118723"/>
            <a:ext cx="810229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dirty="0"/>
              <a:t> Dendritic Cells Initiate naive T cell activation</a:t>
            </a:r>
          </a:p>
        </p:txBody>
      </p:sp>
      <p:pic>
        <p:nvPicPr>
          <p:cNvPr id="26627" name="Picture 2" descr="C:\Users\Andrew\Documents\Books\Slide Set Project\CMI 7 Slides Ch 6\6-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936750"/>
            <a:ext cx="7415213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133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0"/>
          <p:cNvSpPr txBox="1">
            <a:spLocks noChangeArrowheads="1"/>
          </p:cNvSpPr>
          <p:nvPr/>
        </p:nvSpPr>
        <p:spPr bwMode="auto">
          <a:xfrm>
            <a:off x="1558925" y="38100"/>
            <a:ext cx="675557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dirty="0"/>
              <a:t>DC Antigen Capture and Presentation</a:t>
            </a:r>
          </a:p>
        </p:txBody>
      </p:sp>
      <p:pic>
        <p:nvPicPr>
          <p:cNvPr id="27651" name="Picture 4" descr="C:\Users\Andrew\Documents\Book\CMI 7th\Slide Set Project\CMI 7 Slides Ch 6\6.5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762000"/>
            <a:ext cx="5062538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90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utrophil phagocytosi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9208"/>
            <a:ext cx="9144000" cy="6218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7000" y="269875"/>
            <a:ext cx="315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Magic  for a melancholic mind</a:t>
            </a:r>
          </a:p>
        </p:txBody>
      </p:sp>
    </p:spTree>
    <p:extLst>
      <p:ext uri="{BB962C8B-B14F-4D97-AF65-F5344CB8AC3E}">
        <p14:creationId xmlns:p14="http://schemas.microsoft.com/office/powerpoint/2010/main" val="277648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E02CA-8546-7546-A326-03151F8C4027}" type="slidenum">
              <a:rPr lang="en-US"/>
              <a:pPr>
                <a:defRPr/>
              </a:pPr>
              <a:t>30</a:t>
            </a:fld>
            <a:endParaRPr lang="en-US" sz="1400">
              <a:latin typeface="Times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03" y="965847"/>
            <a:ext cx="848677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61" name="Text Box 5"/>
          <p:cNvSpPr txBox="1">
            <a:spLocks noChangeArrowheads="1"/>
          </p:cNvSpPr>
          <p:nvPr/>
        </p:nvSpPr>
        <p:spPr bwMode="auto">
          <a:xfrm>
            <a:off x="290513" y="0"/>
            <a:ext cx="85606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0" dirty="0">
                <a:solidFill>
                  <a:srgbClr val="FF0603"/>
                </a:solidFill>
                <a:cs typeface="+mn-cs"/>
              </a:rPr>
              <a:t>DCs and antigen find specific Naïve T cells in SLOs in the</a:t>
            </a:r>
          </a:p>
          <a:p>
            <a:pPr>
              <a:defRPr/>
            </a:pPr>
            <a:r>
              <a:rPr lang="en-US" sz="2400" b="1" i="0" dirty="0">
                <a:solidFill>
                  <a:srgbClr val="FF0603"/>
                </a:solidFill>
                <a:cs typeface="+mn-cs"/>
              </a:rPr>
              <a:t>T cell zone: activated Effector T cells return to the site of infection</a:t>
            </a:r>
            <a:endParaRPr lang="en-US" sz="2400" b="1" i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330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Immunological Diseases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05172"/>
            <a:ext cx="3810000" cy="4114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Autoimmunity</a:t>
            </a:r>
          </a:p>
          <a:p>
            <a:r>
              <a:rPr lang="en-US" dirty="0"/>
              <a:t>Chronic inflammation</a:t>
            </a:r>
          </a:p>
          <a:p>
            <a:r>
              <a:rPr lang="en-US" dirty="0"/>
              <a:t>Infections</a:t>
            </a:r>
          </a:p>
          <a:p>
            <a:r>
              <a:rPr lang="en-US" dirty="0"/>
              <a:t>Allergies</a:t>
            </a:r>
          </a:p>
          <a:p>
            <a:r>
              <a:rPr lang="en-US" dirty="0"/>
              <a:t>Transplantation</a:t>
            </a:r>
          </a:p>
          <a:p>
            <a:r>
              <a:rPr lang="en-US" dirty="0" err="1"/>
              <a:t>Immunodeficiencies</a:t>
            </a:r>
            <a:endParaRPr lang="en-US" dirty="0"/>
          </a:p>
          <a:p>
            <a:r>
              <a:rPr lang="en-US" dirty="0"/>
              <a:t>Cancer</a:t>
            </a:r>
          </a:p>
          <a:p>
            <a:r>
              <a:rPr lang="en-US" dirty="0"/>
              <a:t>Virtually everything –even Type II diabetes, atherosclerosis and trauma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05172"/>
            <a:ext cx="3810000" cy="4114800"/>
          </a:xfrm>
        </p:spPr>
        <p:txBody>
          <a:bodyPr/>
          <a:lstStyle/>
          <a:p>
            <a:r>
              <a:rPr lang="en-US" dirty="0"/>
              <a:t>New knowledge </a:t>
            </a:r>
          </a:p>
          <a:p>
            <a:endParaRPr lang="en-US" dirty="0"/>
          </a:p>
          <a:p>
            <a:r>
              <a:rPr lang="en-US" dirty="0"/>
              <a:t>= </a:t>
            </a:r>
          </a:p>
          <a:p>
            <a:endParaRPr lang="en-US" dirty="0"/>
          </a:p>
          <a:p>
            <a:r>
              <a:rPr lang="en-US" dirty="0"/>
              <a:t>New rational Therapies</a:t>
            </a:r>
          </a:p>
        </p:txBody>
      </p:sp>
    </p:spTree>
    <p:extLst>
      <p:ext uri="{BB962C8B-B14F-4D97-AF65-F5344CB8AC3E}">
        <p14:creationId xmlns:p14="http://schemas.microsoft.com/office/powerpoint/2010/main" val="48863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Box 1"/>
          <p:cNvSpPr txBox="1">
            <a:spLocks noChangeArrowheads="1"/>
          </p:cNvSpPr>
          <p:nvPr/>
        </p:nvSpPr>
        <p:spPr bwMode="auto">
          <a:xfrm>
            <a:off x="762000" y="1295400"/>
            <a:ext cx="41148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/>
              <a:t>INHIBITING IMMUNITY</a:t>
            </a:r>
          </a:p>
          <a:p>
            <a:endParaRPr lang="en-US"/>
          </a:p>
          <a:p>
            <a:endParaRPr lang="en-US"/>
          </a:p>
          <a:p>
            <a:r>
              <a:rPr lang="en-US">
                <a:solidFill>
                  <a:srgbClr val="0000FF"/>
                </a:solidFill>
              </a:rPr>
              <a:t>Autoimmunity, Transplantation, Allergies</a:t>
            </a:r>
          </a:p>
          <a:p>
            <a:endParaRPr lang="en-US">
              <a:solidFill>
                <a:srgbClr val="0000FF"/>
              </a:solidFill>
            </a:endParaRPr>
          </a:p>
          <a:p>
            <a:r>
              <a:rPr lang="en-US">
                <a:solidFill>
                  <a:srgbClr val="800000"/>
                </a:solidFill>
              </a:rPr>
              <a:t>Biologicals: </a:t>
            </a:r>
            <a:r>
              <a:rPr lang="en-US"/>
              <a:t>Many – Rituxan,Tysabri etc</a:t>
            </a:r>
          </a:p>
          <a:p>
            <a:endParaRPr lang="en-US"/>
          </a:p>
          <a:p>
            <a:endParaRPr lang="en-US">
              <a:solidFill>
                <a:srgbClr val="800000"/>
              </a:solidFill>
            </a:endParaRPr>
          </a:p>
          <a:p>
            <a:r>
              <a:rPr lang="en-US">
                <a:solidFill>
                  <a:srgbClr val="800000"/>
                </a:solidFill>
              </a:rPr>
              <a:t>Small molecules</a:t>
            </a:r>
            <a:r>
              <a:rPr lang="en-US"/>
              <a:t>: CsA, FK506, rapamycin, Inhibitors of Btk, Syk, JAKs etc etc.</a:t>
            </a:r>
          </a:p>
        </p:txBody>
      </p:sp>
      <p:sp>
        <p:nvSpPr>
          <p:cNvPr id="125954" name="TextBox 2"/>
          <p:cNvSpPr txBox="1">
            <a:spLocks noChangeArrowheads="1"/>
          </p:cNvSpPr>
          <p:nvPr/>
        </p:nvSpPr>
        <p:spPr bwMode="auto">
          <a:xfrm>
            <a:off x="5181600" y="1295400"/>
            <a:ext cx="4572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/>
              <a:t>ENHANCING IMMUNITY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Cancer, HIV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800000"/>
                </a:solidFill>
              </a:rPr>
              <a:t>Biologicals</a:t>
            </a:r>
            <a:r>
              <a:rPr lang="en-US" dirty="0">
                <a:solidFill>
                  <a:srgbClr val="800000"/>
                </a:solidFill>
              </a:rPr>
              <a:t>: </a:t>
            </a:r>
            <a:r>
              <a:rPr lang="en-US" dirty="0"/>
              <a:t>Inhibitory receptor blockade (</a:t>
            </a:r>
            <a:r>
              <a:rPr lang="en-US" dirty="0" err="1"/>
              <a:t>Ab</a:t>
            </a:r>
            <a:r>
              <a:rPr lang="en-US" dirty="0"/>
              <a:t> to</a:t>
            </a:r>
          </a:p>
          <a:p>
            <a:r>
              <a:rPr lang="en-US" dirty="0"/>
              <a:t>PD-1, CTLA-4)</a:t>
            </a:r>
          </a:p>
          <a:p>
            <a:endParaRPr lang="en-US" dirty="0">
              <a:solidFill>
                <a:srgbClr val="800000"/>
              </a:solidFill>
            </a:endParaRPr>
          </a:p>
          <a:p>
            <a:r>
              <a:rPr lang="en-US" dirty="0">
                <a:solidFill>
                  <a:srgbClr val="800000"/>
                </a:solidFill>
              </a:rPr>
              <a:t>Small molecules: </a:t>
            </a:r>
            <a:r>
              <a:rPr lang="en-US" dirty="0"/>
              <a:t>coming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5724" y="260482"/>
            <a:ext cx="7831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ERA OF RATIONAL THERAPY HAS BEGUN</a:t>
            </a:r>
          </a:p>
        </p:txBody>
      </p:sp>
    </p:spTree>
    <p:extLst>
      <p:ext uri="{BB962C8B-B14F-4D97-AF65-F5344CB8AC3E}">
        <p14:creationId xmlns:p14="http://schemas.microsoft.com/office/powerpoint/2010/main" val="658480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171" y="634960"/>
            <a:ext cx="267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center </a:t>
            </a:r>
            <a:r>
              <a:rPr lang="en-US" b="1"/>
              <a:t>cannot hold…..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23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8C4416-D032-B5E6-17F4-6397BF6B52FD}"/>
              </a:ext>
            </a:extLst>
          </p:cNvPr>
          <p:cNvSpPr txBox="1"/>
          <p:nvPr/>
        </p:nvSpPr>
        <p:spPr>
          <a:xfrm>
            <a:off x="2405063" y="892969"/>
            <a:ext cx="47900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Innate </a:t>
            </a:r>
            <a:r>
              <a:rPr lang="en-US" sz="3000" b="1" dirty="0" err="1"/>
              <a:t>vs</a:t>
            </a:r>
            <a:r>
              <a:rPr lang="en-US" sz="3000" b="1" dirty="0"/>
              <a:t> Adaptive Immunity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4E424A-EF88-01B0-B0DF-E5155881D8D4}"/>
              </a:ext>
            </a:extLst>
          </p:cNvPr>
          <p:cNvSpPr txBox="1"/>
          <p:nvPr/>
        </p:nvSpPr>
        <p:spPr>
          <a:xfrm>
            <a:off x="2405063" y="2015498"/>
            <a:ext cx="4381500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Innate Immunity</a:t>
            </a:r>
          </a:p>
          <a:p>
            <a:r>
              <a:rPr lang="en-US" dirty="0">
                <a:solidFill>
                  <a:srgbClr val="7030A0"/>
                </a:solidFill>
              </a:rPr>
              <a:t>(Immediate, not specific) 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2700" dirty="0"/>
          </a:p>
          <a:p>
            <a:endParaRPr lang="en-US" sz="2700" dirty="0"/>
          </a:p>
          <a:p>
            <a:r>
              <a:rPr lang="en-US" sz="2700" dirty="0"/>
              <a:t>Adaptive Immunity</a:t>
            </a:r>
          </a:p>
          <a:p>
            <a:r>
              <a:rPr lang="en-US" sz="1500" dirty="0">
                <a:solidFill>
                  <a:srgbClr val="7030A0"/>
                </a:solidFill>
              </a:rPr>
              <a:t>(Takes days, very specific, HUGE repertoire)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12035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9F8AC0-F193-BD69-A1D3-12D1809865F9}"/>
              </a:ext>
            </a:extLst>
          </p:cNvPr>
          <p:cNvSpPr txBox="1"/>
          <p:nvPr/>
        </p:nvSpPr>
        <p:spPr>
          <a:xfrm>
            <a:off x="3329401" y="2032464"/>
            <a:ext cx="43815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r>
              <a:rPr lang="en-US" sz="2700" dirty="0"/>
              <a:t>Inflammation 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r>
              <a:rPr lang="en-US" sz="2700" dirty="0"/>
              <a:t>The anti-viral state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A5A9E5-A57C-FBD6-2547-848DF792C0C3}"/>
              </a:ext>
            </a:extLst>
          </p:cNvPr>
          <p:cNvSpPr txBox="1"/>
          <p:nvPr/>
        </p:nvSpPr>
        <p:spPr>
          <a:xfrm>
            <a:off x="3329401" y="743882"/>
            <a:ext cx="28469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Innate Immunity</a:t>
            </a:r>
          </a:p>
        </p:txBody>
      </p:sp>
    </p:spTree>
    <p:extLst>
      <p:ext uri="{BB962C8B-B14F-4D97-AF65-F5344CB8AC3E}">
        <p14:creationId xmlns:p14="http://schemas.microsoft.com/office/powerpoint/2010/main" val="244953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Question1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29" y="1643085"/>
            <a:ext cx="2724614" cy="2043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Question1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28" y="3753036"/>
            <a:ext cx="2724614" cy="2043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ndrew\Documents\Teaching\Pathology Images Master Folder\Images\Acute pneumonia.jpg"/>
          <p:cNvPicPr>
            <a:picLocks noChangeAspect="1" noChangeArrowheads="1"/>
          </p:cNvPicPr>
          <p:nvPr/>
        </p:nvPicPr>
        <p:blipFill>
          <a:blip r:embed="rId4" cstate="print"/>
          <a:srcRect l="5188" r="10076"/>
          <a:stretch>
            <a:fillRect/>
          </a:stretch>
        </p:blipFill>
        <p:spPr bwMode="auto">
          <a:xfrm>
            <a:off x="1763688" y="3753036"/>
            <a:ext cx="2646294" cy="2051888"/>
          </a:xfrm>
          <a:prstGeom prst="rect">
            <a:avLst/>
          </a:prstGeom>
          <a:noFill/>
          <a:ln>
            <a:solidFill>
              <a:srgbClr val="030599"/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1646802"/>
            <a:ext cx="2646295" cy="2052228"/>
          </a:xfrm>
          <a:prstGeom prst="rect">
            <a:avLst/>
          </a:prstGeom>
          <a:noFill/>
          <a:ln w="9525">
            <a:solidFill>
              <a:srgbClr val="030599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763687" y="904611"/>
            <a:ext cx="615962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itchFamily="66" charset="0"/>
              </a:rPr>
              <a:t>Acute Inflammation: </a:t>
            </a:r>
          </a:p>
          <a:p>
            <a:pPr algn="ctr"/>
            <a:r>
              <a:rPr lang="en-US" sz="1500" b="1" dirty="0">
                <a:latin typeface="Comic Sans MS" pitchFamily="66" charset="0"/>
              </a:rPr>
              <a:t>An Innate Immune Response to Infection or Sterile Injury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59832" y="1682521"/>
            <a:ext cx="1204176" cy="323165"/>
          </a:xfrm>
          <a:prstGeom prst="rect">
            <a:avLst/>
          </a:prstGeom>
          <a:solidFill>
            <a:schemeClr val="bg1"/>
          </a:solidFill>
          <a:ln>
            <a:solidFill>
              <a:srgbClr val="1E0BFF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Normal Lung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8964" y="3785611"/>
            <a:ext cx="1256691" cy="323165"/>
          </a:xfrm>
          <a:prstGeom prst="rect">
            <a:avLst/>
          </a:prstGeom>
          <a:solidFill>
            <a:schemeClr val="bg1"/>
          </a:solidFill>
          <a:ln>
            <a:solidFill>
              <a:srgbClr val="1E0BFF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Infected Lung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99324" y="1670756"/>
            <a:ext cx="1274708" cy="323165"/>
          </a:xfrm>
          <a:prstGeom prst="rect">
            <a:avLst/>
          </a:prstGeom>
          <a:solidFill>
            <a:schemeClr val="bg1"/>
          </a:solidFill>
          <a:ln>
            <a:solidFill>
              <a:srgbClr val="1E0BFF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Normal Heart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74103" y="3785611"/>
            <a:ext cx="1892313" cy="323165"/>
          </a:xfrm>
          <a:prstGeom prst="rect">
            <a:avLst/>
          </a:prstGeom>
          <a:solidFill>
            <a:schemeClr val="bg1"/>
          </a:solidFill>
          <a:ln>
            <a:solidFill>
              <a:srgbClr val="1E0BFF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Myocardial Infarction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97" y="4242519"/>
            <a:ext cx="734619" cy="6439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86" y="4941169"/>
            <a:ext cx="739031" cy="68375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376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lammation.pdf">
            <a:extLst>
              <a:ext uri="{FF2B5EF4-FFF2-40B4-BE49-F238E27FC236}">
                <a16:creationId xmlns:a16="http://schemas.microsoft.com/office/drawing/2014/main" id="{1EFAB0D5-B29A-BFEF-CBFD-697EFB1F3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66" y="1207169"/>
            <a:ext cx="4926932" cy="48928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26FB02-2B29-4B48-1750-2647F4865B71}"/>
              </a:ext>
            </a:extLst>
          </p:cNvPr>
          <p:cNvSpPr txBox="1"/>
          <p:nvPr/>
        </p:nvSpPr>
        <p:spPr>
          <a:xfrm>
            <a:off x="1730047" y="290021"/>
            <a:ext cx="621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Tissue Sentinels: Macrophages and Mast Cells</a:t>
            </a:r>
          </a:p>
        </p:txBody>
      </p:sp>
    </p:spTree>
    <p:extLst>
      <p:ext uri="{BB962C8B-B14F-4D97-AF65-F5344CB8AC3E}">
        <p14:creationId xmlns:p14="http://schemas.microsoft.com/office/powerpoint/2010/main" val="3734123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lammation 2ai.pdf">
            <a:extLst>
              <a:ext uri="{FF2B5EF4-FFF2-40B4-BE49-F238E27FC236}">
                <a16:creationId xmlns:a16="http://schemas.microsoft.com/office/drawing/2014/main" id="{B007AA19-CD8E-2887-4A3A-3C45DB30A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28" y="758071"/>
            <a:ext cx="4858576" cy="6287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804AB-CFB8-6BF2-66DB-70F537DD509C}"/>
              </a:ext>
            </a:extLst>
          </p:cNvPr>
          <p:cNvSpPr txBox="1"/>
          <p:nvPr/>
        </p:nvSpPr>
        <p:spPr>
          <a:xfrm>
            <a:off x="2345528" y="388739"/>
            <a:ext cx="637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BARRIER DISRUPTION  AND PENETRATION BY PATHOGENS</a:t>
            </a:r>
          </a:p>
        </p:txBody>
      </p:sp>
    </p:spTree>
    <p:extLst>
      <p:ext uri="{BB962C8B-B14F-4D97-AF65-F5344CB8AC3E}">
        <p14:creationId xmlns:p14="http://schemas.microsoft.com/office/powerpoint/2010/main" val="1750172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lammation 2copy.pdf">
            <a:extLst>
              <a:ext uri="{FF2B5EF4-FFF2-40B4-BE49-F238E27FC236}">
                <a16:creationId xmlns:a16="http://schemas.microsoft.com/office/drawing/2014/main" id="{956583D8-2615-87F8-FE3F-B41ACF8CE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390035"/>
            <a:ext cx="52993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3FB089-01EC-1471-0F20-FD14240A73EB}"/>
              </a:ext>
            </a:extLst>
          </p:cNvPr>
          <p:cNvSpPr txBox="1"/>
          <p:nvPr/>
        </p:nvSpPr>
        <p:spPr>
          <a:xfrm>
            <a:off x="1220033" y="205369"/>
            <a:ext cx="7460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Neutrophil Recruitment and Inflammation</a:t>
            </a:r>
          </a:p>
        </p:txBody>
      </p:sp>
    </p:spTree>
    <p:extLst>
      <p:ext uri="{BB962C8B-B14F-4D97-AF65-F5344CB8AC3E}">
        <p14:creationId xmlns:p14="http://schemas.microsoft.com/office/powerpoint/2010/main" val="3430921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e32729-2f62-48f9-807c-0c294a9d29a1">
      <Terms xmlns="http://schemas.microsoft.com/office/infopath/2007/PartnerControls"/>
    </lcf76f155ced4ddcb4097134ff3c332f>
    <TaxCatchAll xmlns="e9238eb1-92e5-4d29-bd36-3085c6ab8fd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9886D40CD7EC4D935D51C3740BE9D0" ma:contentTypeVersion="13" ma:contentTypeDescription="Create a new document." ma:contentTypeScope="" ma:versionID="705f3d875441372a6ed3e853d85b6541">
  <xsd:schema xmlns:xsd="http://www.w3.org/2001/XMLSchema" xmlns:xs="http://www.w3.org/2001/XMLSchema" xmlns:p="http://schemas.microsoft.com/office/2006/metadata/properties" xmlns:ns2="e9238eb1-92e5-4d29-bd36-3085c6ab8fd6" xmlns:ns3="e8e32729-2f62-48f9-807c-0c294a9d29a1" targetNamespace="http://schemas.microsoft.com/office/2006/metadata/properties" ma:root="true" ma:fieldsID="5ea39f3d152326a9233d6f9df47a5cc4" ns2:_="" ns3:_="">
    <xsd:import namespace="e9238eb1-92e5-4d29-bd36-3085c6ab8fd6"/>
    <xsd:import namespace="e8e32729-2f62-48f9-807c-0c294a9d29a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38eb1-92e5-4d29-bd36-3085c6ab8fd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efb7178-e706-4845-8006-d624f387122c}" ma:internalName="TaxCatchAll" ma:showField="CatchAllData" ma:web="e9238eb1-92e5-4d29-bd36-3085c6ab8f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e32729-2f62-48f9-807c-0c294a9d29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ef97951-4dde-4a12-b6dd-a89a304526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82B810-D3FB-4024-B337-43E56E52FE8B}">
  <ds:schemaRefs>
    <ds:schemaRef ds:uri="http://schemas.microsoft.com/office/2006/metadata/properties"/>
    <ds:schemaRef ds:uri="http://schemas.microsoft.com/office/infopath/2007/PartnerControls"/>
    <ds:schemaRef ds:uri="e8e32729-2f62-48f9-807c-0c294a9d29a1"/>
    <ds:schemaRef ds:uri="e9238eb1-92e5-4d29-bd36-3085c6ab8fd6"/>
  </ds:schemaRefs>
</ds:datastoreItem>
</file>

<file path=customXml/itemProps2.xml><?xml version="1.0" encoding="utf-8"?>
<ds:datastoreItem xmlns:ds="http://schemas.openxmlformats.org/officeDocument/2006/customXml" ds:itemID="{0D6ECA06-60E1-413F-AE53-AE05014E6D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09B8B5-D807-4D96-A4C2-B3923E5BA6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238eb1-92e5-4d29-bd36-3085c6ab8fd6"/>
    <ds:schemaRef ds:uri="e8e32729-2f62-48f9-807c-0c294a9d29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427</Words>
  <Application>Microsoft Office PowerPoint</Application>
  <PresentationFormat>On-screen Show (4:3)</PresentationFormat>
  <Paragraphs>118</Paragraphs>
  <Slides>33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Comic Sans MS</vt:lpstr>
      <vt:lpstr>Geneva</vt:lpstr>
      <vt:lpstr>Symbol</vt:lpstr>
      <vt:lpstr>Times</vt:lpstr>
      <vt:lpstr>Office Theme</vt:lpstr>
      <vt:lpstr>   The Immune System: An Overview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 we need T cells?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Immunological Diseases</vt:lpstr>
      <vt:lpstr>PowerPoint Presentation</vt:lpstr>
      <vt:lpstr>PowerPoint Presentation</vt:lpstr>
    </vt:vector>
  </TitlesOfParts>
  <Company>Massachusetts General Hopital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Shiv Pillai</dc:creator>
  <cp:lastModifiedBy>Lori Conaway</cp:lastModifiedBy>
  <cp:revision>102</cp:revision>
  <dcterms:created xsi:type="dcterms:W3CDTF">2011-12-21T18:11:19Z</dcterms:created>
  <dcterms:modified xsi:type="dcterms:W3CDTF">2023-06-16T20:30:06Z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0x010100AF9886D40CD7EC4D935D51C3740BE9D0</vt:lpwstr>
  </property>
  <property fmtid="{D5CDD505-2E9C-101B-9397-08002B2CF9AE}" pid="3" name="MediaServiceImageTags">
    <vt:lpwstr/>
  </property>
</Properties>
</file>